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7" r:id="rId7"/>
    <p:sldId id="268" r:id="rId8"/>
    <p:sldId id="269" r:id="rId9"/>
    <p:sldId id="262" r:id="rId10"/>
    <p:sldId id="263" r:id="rId11"/>
    <p:sldId id="265" r:id="rId12"/>
    <p:sldId id="266" r:id="rId13"/>
    <p:sldId id="270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924" autoAdjust="0"/>
  </p:normalViewPr>
  <p:slideViewPr>
    <p:cSldViewPr snapToGrid="0">
      <p:cViewPr varScale="1">
        <p:scale>
          <a:sx n="91" d="100"/>
          <a:sy n="91" d="100"/>
        </p:scale>
        <p:origin x="6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63802-C81F-40F9-84EC-5B1BB504767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94453D-7596-4998-B621-069F8B15B1C1}">
      <dgm:prSet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92D050"/>
        </a:solidFill>
      </dgm:spPr>
      <dgm:t>
        <a:bodyPr/>
        <a:lstStyle/>
        <a:p>
          <a:pPr rtl="0" eaLnBrk="1" latinLnBrk="0" hangingPunct="1"/>
          <a:r>
            <a:rPr lang="en-US"/>
            <a:t>Crash-course on AngularJS</a:t>
          </a:r>
          <a:endParaRPr lang="en-US"/>
        </a:p>
      </dgm:t>
    </dgm:pt>
    <dgm:pt modelId="{6E93ADEE-8D20-4F6D-841B-422C3BDB5751}" type="parTrans" cxnId="{80949BA1-0BED-4EE9-B8DD-50CFDA2ED6DD}">
      <dgm:prSet/>
      <dgm:spPr/>
      <dgm:t>
        <a:bodyPr/>
        <a:lstStyle/>
        <a:p>
          <a:endParaRPr lang="en-US"/>
        </a:p>
      </dgm:t>
    </dgm:pt>
    <dgm:pt modelId="{1C5EF177-6D80-467C-8FFE-23E1CF796937}" type="sibTrans" cxnId="{80949BA1-0BED-4EE9-B8DD-50CFDA2ED6DD}">
      <dgm:prSet/>
      <dgm:spPr/>
      <dgm:t>
        <a:bodyPr/>
        <a:lstStyle/>
        <a:p>
          <a:endParaRPr lang="en-US"/>
        </a:p>
      </dgm:t>
    </dgm:pt>
    <dgm:pt modelId="{88EBDC91-375D-4460-A0CF-189806E85F04}">
      <dgm:prSet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92D050"/>
        </a:solidFill>
      </dgm:spPr>
      <dgm:t>
        <a:bodyPr/>
        <a:lstStyle/>
        <a:p>
          <a:pPr rtl="0" eaLnBrk="1" latinLnBrk="0" hangingPunct="1"/>
          <a:r>
            <a:rPr lang="en-US"/>
            <a:t>Using components with ASP.NET MVC &amp; Web API</a:t>
          </a:r>
          <a:endParaRPr lang="en-US"/>
        </a:p>
      </dgm:t>
    </dgm:pt>
    <dgm:pt modelId="{1165AF99-B74F-4BC1-A156-E1D350205780}" type="parTrans" cxnId="{C31621EF-256F-47DD-B2FB-EE75776CA064}">
      <dgm:prSet/>
      <dgm:spPr/>
      <dgm:t>
        <a:bodyPr/>
        <a:lstStyle/>
        <a:p>
          <a:endParaRPr lang="en-US"/>
        </a:p>
      </dgm:t>
    </dgm:pt>
    <dgm:pt modelId="{B49D8566-09B4-47C8-A224-CA8F6C294C44}" type="sibTrans" cxnId="{C31621EF-256F-47DD-B2FB-EE75776CA064}">
      <dgm:prSet/>
      <dgm:spPr/>
      <dgm:t>
        <a:bodyPr/>
        <a:lstStyle/>
        <a:p>
          <a:endParaRPr lang="en-US"/>
        </a:p>
      </dgm:t>
    </dgm:pt>
    <dgm:pt modelId="{3C7382D2-A559-44B9-A744-EC0B1137D60C}">
      <dgm:prSet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92D050"/>
        </a:solidFill>
      </dgm:spPr>
      <dgm:t>
        <a:bodyPr/>
        <a:lstStyle/>
        <a:p>
          <a:pPr rtl="0" eaLnBrk="1" latinLnBrk="0" hangingPunct="1"/>
          <a:r>
            <a:rPr lang="en-US"/>
            <a:t>UI Bootstrap</a:t>
          </a:r>
          <a:endParaRPr lang="en-US"/>
        </a:p>
      </dgm:t>
    </dgm:pt>
    <dgm:pt modelId="{17CF02BB-C740-4D2B-A508-59A91E3B1A9E}" type="parTrans" cxnId="{E1BEA7DD-E244-4E94-AE4D-56B2049DB96F}">
      <dgm:prSet/>
      <dgm:spPr/>
      <dgm:t>
        <a:bodyPr/>
        <a:lstStyle/>
        <a:p>
          <a:endParaRPr lang="en-US"/>
        </a:p>
      </dgm:t>
    </dgm:pt>
    <dgm:pt modelId="{D09C383D-FA0F-4E5E-8244-96B87E23D158}" type="sibTrans" cxnId="{E1BEA7DD-E244-4E94-AE4D-56B2049DB96F}">
      <dgm:prSet/>
      <dgm:spPr/>
      <dgm:t>
        <a:bodyPr/>
        <a:lstStyle/>
        <a:p>
          <a:endParaRPr lang="en-US"/>
        </a:p>
      </dgm:t>
    </dgm:pt>
    <dgm:pt modelId="{CD44EE52-D3A6-4F49-B4DC-B22A40289F7A}" type="pres">
      <dgm:prSet presAssocID="{05D63802-C81F-40F9-84EC-5B1BB504767E}" presName="linear" presStyleCnt="0">
        <dgm:presLayoutVars>
          <dgm:animLvl val="lvl"/>
          <dgm:resizeHandles val="exact"/>
        </dgm:presLayoutVars>
      </dgm:prSet>
      <dgm:spPr/>
    </dgm:pt>
    <dgm:pt modelId="{C775E725-44AA-4DD7-8F73-C618B59EF563}" type="pres">
      <dgm:prSet presAssocID="{F094453D-7596-4998-B621-069F8B15B1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6C3F387-18A8-4AD4-8E99-C6C62EE60CA8}" type="pres">
      <dgm:prSet presAssocID="{1C5EF177-6D80-467C-8FFE-23E1CF796937}" presName="spacer" presStyleCnt="0"/>
      <dgm:spPr/>
    </dgm:pt>
    <dgm:pt modelId="{FAADFB9A-17C6-4A69-8134-78AA1AFDE3C4}" type="pres">
      <dgm:prSet presAssocID="{88EBDC91-375D-4460-A0CF-189806E85F0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1CF6F45-8EAF-4EDA-8DE5-6FDE2ED51DF1}" type="pres">
      <dgm:prSet presAssocID="{B49D8566-09B4-47C8-A224-CA8F6C294C44}" presName="spacer" presStyleCnt="0"/>
      <dgm:spPr/>
    </dgm:pt>
    <dgm:pt modelId="{945AA094-100D-4CEB-8C0A-DD6F9D5DF374}" type="pres">
      <dgm:prSet presAssocID="{3C7382D2-A559-44B9-A744-EC0B1137D60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31621EF-256F-47DD-B2FB-EE75776CA064}" srcId="{05D63802-C81F-40F9-84EC-5B1BB504767E}" destId="{88EBDC91-375D-4460-A0CF-189806E85F04}" srcOrd="1" destOrd="0" parTransId="{1165AF99-B74F-4BC1-A156-E1D350205780}" sibTransId="{B49D8566-09B4-47C8-A224-CA8F6C294C44}"/>
    <dgm:cxn modelId="{2288828D-E108-4928-B055-18E882B1E786}" type="presOf" srcId="{F094453D-7596-4998-B621-069F8B15B1C1}" destId="{C775E725-44AA-4DD7-8F73-C618B59EF563}" srcOrd="0" destOrd="0" presId="urn:microsoft.com/office/officeart/2005/8/layout/vList2"/>
    <dgm:cxn modelId="{3F17FDE0-0B33-422E-841D-A95467E2C137}" type="presOf" srcId="{3C7382D2-A559-44B9-A744-EC0B1137D60C}" destId="{945AA094-100D-4CEB-8C0A-DD6F9D5DF374}" srcOrd="0" destOrd="0" presId="urn:microsoft.com/office/officeart/2005/8/layout/vList2"/>
    <dgm:cxn modelId="{BA6EF3D8-35F9-476D-BD44-EEED2805183B}" type="presOf" srcId="{88EBDC91-375D-4460-A0CF-189806E85F04}" destId="{FAADFB9A-17C6-4A69-8134-78AA1AFDE3C4}" srcOrd="0" destOrd="0" presId="urn:microsoft.com/office/officeart/2005/8/layout/vList2"/>
    <dgm:cxn modelId="{2A483BC5-B807-41E6-9094-55BBACC56B92}" type="presOf" srcId="{05D63802-C81F-40F9-84EC-5B1BB504767E}" destId="{CD44EE52-D3A6-4F49-B4DC-B22A40289F7A}" srcOrd="0" destOrd="0" presId="urn:microsoft.com/office/officeart/2005/8/layout/vList2"/>
    <dgm:cxn modelId="{80949BA1-0BED-4EE9-B8DD-50CFDA2ED6DD}" srcId="{05D63802-C81F-40F9-84EC-5B1BB504767E}" destId="{F094453D-7596-4998-B621-069F8B15B1C1}" srcOrd="0" destOrd="0" parTransId="{6E93ADEE-8D20-4F6D-841B-422C3BDB5751}" sibTransId="{1C5EF177-6D80-467C-8FFE-23E1CF796937}"/>
    <dgm:cxn modelId="{E1BEA7DD-E244-4E94-AE4D-56B2049DB96F}" srcId="{05D63802-C81F-40F9-84EC-5B1BB504767E}" destId="{3C7382D2-A559-44B9-A744-EC0B1137D60C}" srcOrd="2" destOrd="0" parTransId="{17CF02BB-C740-4D2B-A508-59A91E3B1A9E}" sibTransId="{D09C383D-FA0F-4E5E-8244-96B87E23D158}"/>
    <dgm:cxn modelId="{3BE8589D-94BF-40ED-BFDE-73DB68C94682}" type="presParOf" srcId="{CD44EE52-D3A6-4F49-B4DC-B22A40289F7A}" destId="{C775E725-44AA-4DD7-8F73-C618B59EF563}" srcOrd="0" destOrd="0" presId="urn:microsoft.com/office/officeart/2005/8/layout/vList2"/>
    <dgm:cxn modelId="{22CF6BD5-32FA-41DB-9074-7321B037FDFD}" type="presParOf" srcId="{CD44EE52-D3A6-4F49-B4DC-B22A40289F7A}" destId="{86C3F387-18A8-4AD4-8E99-C6C62EE60CA8}" srcOrd="1" destOrd="0" presId="urn:microsoft.com/office/officeart/2005/8/layout/vList2"/>
    <dgm:cxn modelId="{49FF2580-4B09-4C90-9715-12AB8643D623}" type="presParOf" srcId="{CD44EE52-D3A6-4F49-B4DC-B22A40289F7A}" destId="{FAADFB9A-17C6-4A69-8134-78AA1AFDE3C4}" srcOrd="2" destOrd="0" presId="urn:microsoft.com/office/officeart/2005/8/layout/vList2"/>
    <dgm:cxn modelId="{95F85302-9401-4176-A90C-36265158DC5E}" type="presParOf" srcId="{CD44EE52-D3A6-4F49-B4DC-B22A40289F7A}" destId="{11CF6F45-8EAF-4EDA-8DE5-6FDE2ED51DF1}" srcOrd="3" destOrd="0" presId="urn:microsoft.com/office/officeart/2005/8/layout/vList2"/>
    <dgm:cxn modelId="{8016D056-996A-49CD-9C7D-FADF6D3FBC6D}" type="presParOf" srcId="{CD44EE52-D3A6-4F49-B4DC-B22A40289F7A}" destId="{945AA094-100D-4CEB-8C0A-DD6F9D5DF37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57D2E7-7653-4602-A673-F553C9E18CB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C1FABA-46AF-4016-80F9-E958E3B64BF4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 eaLnBrk="1" latinLnBrk="0" hangingPunct="1"/>
          <a:r>
            <a:rPr lang="en-US" dirty="0"/>
            <a:t>Client-side build tools</a:t>
          </a:r>
        </a:p>
      </dgm:t>
    </dgm:pt>
    <dgm:pt modelId="{C207F7D1-0E7E-4A67-B636-9E133B0DB16A}" type="parTrans" cxnId="{19AE722A-78B1-4F44-8502-63C9B7D4D7B9}">
      <dgm:prSet/>
      <dgm:spPr/>
      <dgm:t>
        <a:bodyPr/>
        <a:lstStyle/>
        <a:p>
          <a:endParaRPr lang="en-US"/>
        </a:p>
      </dgm:t>
    </dgm:pt>
    <dgm:pt modelId="{8CAEB9D3-70EA-4A75-AECB-7E50FE8EAEC7}" type="sibTrans" cxnId="{19AE722A-78B1-4F44-8502-63C9B7D4D7B9}">
      <dgm:prSet/>
      <dgm:spPr/>
      <dgm:t>
        <a:bodyPr/>
        <a:lstStyle/>
        <a:p>
          <a:endParaRPr lang="en-US"/>
        </a:p>
      </dgm:t>
    </dgm:pt>
    <dgm:pt modelId="{B9724008-380D-4070-9636-BB8CD49FB577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 eaLnBrk="1" latinLnBrk="0" hangingPunct="1"/>
          <a:r>
            <a:rPr lang="en-US" dirty="0"/>
            <a:t>Angular &lt; 1.5</a:t>
          </a:r>
        </a:p>
      </dgm:t>
    </dgm:pt>
    <dgm:pt modelId="{62067BA7-4BFA-4576-8C5E-46AF10471A9E}" type="parTrans" cxnId="{C4D9FB86-15F2-4C45-8AEC-963A4FF8E61A}">
      <dgm:prSet/>
      <dgm:spPr/>
      <dgm:t>
        <a:bodyPr/>
        <a:lstStyle/>
        <a:p>
          <a:endParaRPr lang="en-US"/>
        </a:p>
      </dgm:t>
    </dgm:pt>
    <dgm:pt modelId="{75759991-4C9F-4025-BC4A-1CB33C1887DF}" type="sibTrans" cxnId="{C4D9FB86-15F2-4C45-8AEC-963A4FF8E61A}">
      <dgm:prSet/>
      <dgm:spPr/>
      <dgm:t>
        <a:bodyPr/>
        <a:lstStyle/>
        <a:p>
          <a:endParaRPr lang="en-US"/>
        </a:p>
      </dgm:t>
    </dgm:pt>
    <dgm:pt modelId="{E626362F-A168-4074-A50B-01D31709E8B9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 eaLnBrk="1" latinLnBrk="0" hangingPunct="1"/>
          <a:r>
            <a:rPr lang="en-US" dirty="0"/>
            <a:t>Angular 2.0!</a:t>
          </a:r>
        </a:p>
      </dgm:t>
    </dgm:pt>
    <dgm:pt modelId="{D0F22D1D-7314-405A-9D6A-87DFE1D0A07E}" type="parTrans" cxnId="{EB54409D-C3ED-4EC0-927C-AAF89878FF9D}">
      <dgm:prSet/>
      <dgm:spPr/>
      <dgm:t>
        <a:bodyPr/>
        <a:lstStyle/>
        <a:p>
          <a:endParaRPr lang="en-US"/>
        </a:p>
      </dgm:t>
    </dgm:pt>
    <dgm:pt modelId="{051A9342-60CC-4CC1-AE9E-C0C996254230}" type="sibTrans" cxnId="{EB54409D-C3ED-4EC0-927C-AAF89878FF9D}">
      <dgm:prSet/>
      <dgm:spPr/>
      <dgm:t>
        <a:bodyPr/>
        <a:lstStyle/>
        <a:p>
          <a:endParaRPr lang="en-US"/>
        </a:p>
      </dgm:t>
    </dgm:pt>
    <dgm:pt modelId="{0578CECC-8893-4732-8B1F-86C729979257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 eaLnBrk="1" latinLnBrk="0" hangingPunct="1"/>
          <a:r>
            <a:rPr lang="en-US" dirty="0"/>
            <a:t>ASP.NET basics</a:t>
          </a:r>
        </a:p>
      </dgm:t>
    </dgm:pt>
    <dgm:pt modelId="{D5502828-A7C0-422E-9960-4246438F8052}" type="parTrans" cxnId="{FF0AF00E-5ACB-4288-8A90-43518C9A8243}">
      <dgm:prSet/>
      <dgm:spPr/>
      <dgm:t>
        <a:bodyPr/>
        <a:lstStyle/>
        <a:p>
          <a:endParaRPr lang="en-US"/>
        </a:p>
      </dgm:t>
    </dgm:pt>
    <dgm:pt modelId="{B03532F5-7D09-4017-8843-48C20F598B6C}" type="sibTrans" cxnId="{FF0AF00E-5ACB-4288-8A90-43518C9A8243}">
      <dgm:prSet/>
      <dgm:spPr/>
      <dgm:t>
        <a:bodyPr/>
        <a:lstStyle/>
        <a:p>
          <a:endParaRPr lang="en-US"/>
        </a:p>
      </dgm:t>
    </dgm:pt>
    <dgm:pt modelId="{8D84E85C-17D7-408B-AA86-94E56BE00582}" type="pres">
      <dgm:prSet presAssocID="{6357D2E7-7653-4602-A673-F553C9E18CBD}" presName="linear" presStyleCnt="0">
        <dgm:presLayoutVars>
          <dgm:animLvl val="lvl"/>
          <dgm:resizeHandles val="exact"/>
        </dgm:presLayoutVars>
      </dgm:prSet>
      <dgm:spPr/>
    </dgm:pt>
    <dgm:pt modelId="{B5E09E05-CB53-4B88-9092-6B81815C9947}" type="pres">
      <dgm:prSet presAssocID="{0578CECC-8893-4732-8B1F-86C72997925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7315731-2181-4974-BCB1-587325F9EF58}" type="pres">
      <dgm:prSet presAssocID="{B03532F5-7D09-4017-8843-48C20F598B6C}" presName="spacer" presStyleCnt="0"/>
      <dgm:spPr/>
    </dgm:pt>
    <dgm:pt modelId="{62F589DC-74F7-4BDC-8987-31FEAA339060}" type="pres">
      <dgm:prSet presAssocID="{A8C1FABA-46AF-4016-80F9-E958E3B64BF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AF922AD-6B88-48E3-BC33-1539A72C104D}" type="pres">
      <dgm:prSet presAssocID="{8CAEB9D3-70EA-4A75-AECB-7E50FE8EAEC7}" presName="spacer" presStyleCnt="0"/>
      <dgm:spPr/>
    </dgm:pt>
    <dgm:pt modelId="{66C3A2DD-8CEB-431C-AD0C-FAFA98289232}" type="pres">
      <dgm:prSet presAssocID="{B9724008-380D-4070-9636-BB8CD49FB57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592B680-FAE9-43BC-8822-9E459B349D31}" type="pres">
      <dgm:prSet presAssocID="{75759991-4C9F-4025-BC4A-1CB33C1887DF}" presName="spacer" presStyleCnt="0"/>
      <dgm:spPr/>
    </dgm:pt>
    <dgm:pt modelId="{297272F5-4D14-41EE-8300-18E4331EAAD7}" type="pres">
      <dgm:prSet presAssocID="{E626362F-A168-4074-A50B-01D31709E8B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4D9FB86-15F2-4C45-8AEC-963A4FF8E61A}" srcId="{6357D2E7-7653-4602-A673-F553C9E18CBD}" destId="{B9724008-380D-4070-9636-BB8CD49FB577}" srcOrd="2" destOrd="0" parTransId="{62067BA7-4BFA-4576-8C5E-46AF10471A9E}" sibTransId="{75759991-4C9F-4025-BC4A-1CB33C1887DF}"/>
    <dgm:cxn modelId="{19AE722A-78B1-4F44-8502-63C9B7D4D7B9}" srcId="{6357D2E7-7653-4602-A673-F553C9E18CBD}" destId="{A8C1FABA-46AF-4016-80F9-E958E3B64BF4}" srcOrd="1" destOrd="0" parTransId="{C207F7D1-0E7E-4A67-B636-9E133B0DB16A}" sibTransId="{8CAEB9D3-70EA-4A75-AECB-7E50FE8EAEC7}"/>
    <dgm:cxn modelId="{FAB89092-D7AF-403E-B948-44131E8CDCF0}" type="presOf" srcId="{E626362F-A168-4074-A50B-01D31709E8B9}" destId="{297272F5-4D14-41EE-8300-18E4331EAAD7}" srcOrd="0" destOrd="0" presId="urn:microsoft.com/office/officeart/2005/8/layout/vList2"/>
    <dgm:cxn modelId="{164BCB80-039B-4BC3-9570-408E8EB46D87}" type="presOf" srcId="{A8C1FABA-46AF-4016-80F9-E958E3B64BF4}" destId="{62F589DC-74F7-4BDC-8987-31FEAA339060}" srcOrd="0" destOrd="0" presId="urn:microsoft.com/office/officeart/2005/8/layout/vList2"/>
    <dgm:cxn modelId="{9E896E8E-6041-4D2C-AB59-51CEBE3A898E}" type="presOf" srcId="{0578CECC-8893-4732-8B1F-86C729979257}" destId="{B5E09E05-CB53-4B88-9092-6B81815C9947}" srcOrd="0" destOrd="0" presId="urn:microsoft.com/office/officeart/2005/8/layout/vList2"/>
    <dgm:cxn modelId="{0B82156A-752E-4352-86BF-262306CD8FE0}" type="presOf" srcId="{6357D2E7-7653-4602-A673-F553C9E18CBD}" destId="{8D84E85C-17D7-408B-AA86-94E56BE00582}" srcOrd="0" destOrd="0" presId="urn:microsoft.com/office/officeart/2005/8/layout/vList2"/>
    <dgm:cxn modelId="{460E3D06-CA71-41CB-A3D0-1D2F365E31D8}" type="presOf" srcId="{B9724008-380D-4070-9636-BB8CD49FB577}" destId="{66C3A2DD-8CEB-431C-AD0C-FAFA98289232}" srcOrd="0" destOrd="0" presId="urn:microsoft.com/office/officeart/2005/8/layout/vList2"/>
    <dgm:cxn modelId="{FF0AF00E-5ACB-4288-8A90-43518C9A8243}" srcId="{6357D2E7-7653-4602-A673-F553C9E18CBD}" destId="{0578CECC-8893-4732-8B1F-86C729979257}" srcOrd="0" destOrd="0" parTransId="{D5502828-A7C0-422E-9960-4246438F8052}" sibTransId="{B03532F5-7D09-4017-8843-48C20F598B6C}"/>
    <dgm:cxn modelId="{EB54409D-C3ED-4EC0-927C-AAF89878FF9D}" srcId="{6357D2E7-7653-4602-A673-F553C9E18CBD}" destId="{E626362F-A168-4074-A50B-01D31709E8B9}" srcOrd="3" destOrd="0" parTransId="{D0F22D1D-7314-405A-9D6A-87DFE1D0A07E}" sibTransId="{051A9342-60CC-4CC1-AE9E-C0C996254230}"/>
    <dgm:cxn modelId="{83001F3C-3D19-4F10-9D52-BD58B7643D07}" type="presParOf" srcId="{8D84E85C-17D7-408B-AA86-94E56BE00582}" destId="{B5E09E05-CB53-4B88-9092-6B81815C9947}" srcOrd="0" destOrd="0" presId="urn:microsoft.com/office/officeart/2005/8/layout/vList2"/>
    <dgm:cxn modelId="{E4FAEC1D-1C60-4681-B32F-AC4986B37298}" type="presParOf" srcId="{8D84E85C-17D7-408B-AA86-94E56BE00582}" destId="{97315731-2181-4974-BCB1-587325F9EF58}" srcOrd="1" destOrd="0" presId="urn:microsoft.com/office/officeart/2005/8/layout/vList2"/>
    <dgm:cxn modelId="{1CCD4593-0CB2-4F13-A540-03ECC01D14D9}" type="presParOf" srcId="{8D84E85C-17D7-408B-AA86-94E56BE00582}" destId="{62F589DC-74F7-4BDC-8987-31FEAA339060}" srcOrd="2" destOrd="0" presId="urn:microsoft.com/office/officeart/2005/8/layout/vList2"/>
    <dgm:cxn modelId="{D7F28B1C-0005-4FBC-8112-8152DE8C69B9}" type="presParOf" srcId="{8D84E85C-17D7-408B-AA86-94E56BE00582}" destId="{5AF922AD-6B88-48E3-BC33-1539A72C104D}" srcOrd="3" destOrd="0" presId="urn:microsoft.com/office/officeart/2005/8/layout/vList2"/>
    <dgm:cxn modelId="{D64C7863-4FDB-4BC1-ACFF-55EDFFED9C6B}" type="presParOf" srcId="{8D84E85C-17D7-408B-AA86-94E56BE00582}" destId="{66C3A2DD-8CEB-431C-AD0C-FAFA98289232}" srcOrd="4" destOrd="0" presId="urn:microsoft.com/office/officeart/2005/8/layout/vList2"/>
    <dgm:cxn modelId="{39757DA6-B9A2-46AE-9F89-8FD6AD6D42CE}" type="presParOf" srcId="{8D84E85C-17D7-408B-AA86-94E56BE00582}" destId="{5592B680-FAE9-43BC-8822-9E459B349D31}" srcOrd="5" destOrd="0" presId="urn:microsoft.com/office/officeart/2005/8/layout/vList2"/>
    <dgm:cxn modelId="{105EBD25-20B5-4C1C-9567-C98CB8A061F2}" type="presParOf" srcId="{8D84E85C-17D7-408B-AA86-94E56BE00582}" destId="{297272F5-4D14-41EE-8300-18E4331EAAD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1C17AD-780F-43E6-B4EE-8AE3BD7F3FA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A9A798-F693-4C9E-9D58-AC8FB9993397}">
      <dgm:prSet/>
      <dgm:spPr/>
      <dgm:t>
        <a:bodyPr/>
        <a:lstStyle/>
        <a:p>
          <a:r>
            <a:rPr lang="en-US" dirty="0"/>
            <a:t>module</a:t>
          </a:r>
        </a:p>
      </dgm:t>
    </dgm:pt>
    <dgm:pt modelId="{8E9ECBC9-61B4-4DA5-9A23-A0E561C7271E}" type="parTrans" cxnId="{2841C4B3-F6D0-45AE-B533-DC9E397C0419}">
      <dgm:prSet/>
      <dgm:spPr/>
      <dgm:t>
        <a:bodyPr/>
        <a:lstStyle/>
        <a:p>
          <a:endParaRPr lang="en-US"/>
        </a:p>
      </dgm:t>
    </dgm:pt>
    <dgm:pt modelId="{EF4F4EAB-D012-4044-AC5B-A60CCB1CFF34}" type="sibTrans" cxnId="{2841C4B3-F6D0-45AE-B533-DC9E397C0419}">
      <dgm:prSet/>
      <dgm:spPr/>
      <dgm:t>
        <a:bodyPr/>
        <a:lstStyle/>
        <a:p>
          <a:endParaRPr lang="en-US"/>
        </a:p>
      </dgm:t>
    </dgm:pt>
    <dgm:pt modelId="{608D8ABD-A8C3-40E7-909C-7B60B5464827}">
      <dgm:prSet/>
      <dgm:spPr/>
      <dgm:t>
        <a:bodyPr/>
        <a:lstStyle/>
        <a:p>
          <a:r>
            <a:rPr lang="en-US" dirty="0"/>
            <a:t>controller</a:t>
          </a:r>
        </a:p>
      </dgm:t>
    </dgm:pt>
    <dgm:pt modelId="{CDE40B55-9052-4624-941A-9974F29CDE57}" type="parTrans" cxnId="{01154CAB-92AC-4F3A-9E3D-1567C4CF0D0F}">
      <dgm:prSet/>
      <dgm:spPr/>
      <dgm:t>
        <a:bodyPr/>
        <a:lstStyle/>
        <a:p>
          <a:endParaRPr lang="en-US"/>
        </a:p>
      </dgm:t>
    </dgm:pt>
    <dgm:pt modelId="{23F0590D-5D00-4CA9-860C-55685E7D4A3A}" type="sibTrans" cxnId="{01154CAB-92AC-4F3A-9E3D-1567C4CF0D0F}">
      <dgm:prSet/>
      <dgm:spPr/>
      <dgm:t>
        <a:bodyPr/>
        <a:lstStyle/>
        <a:p>
          <a:endParaRPr lang="en-US"/>
        </a:p>
      </dgm:t>
    </dgm:pt>
    <dgm:pt modelId="{66340BE9-ED57-41E6-86B9-8B392DBE022E}">
      <dgm:prSet/>
      <dgm:spPr/>
      <dgm:t>
        <a:bodyPr/>
        <a:lstStyle/>
        <a:p>
          <a:r>
            <a:rPr lang="en-US" dirty="0"/>
            <a:t>directive</a:t>
          </a:r>
        </a:p>
      </dgm:t>
    </dgm:pt>
    <dgm:pt modelId="{B526480E-9E9B-444E-9F66-B48846646DA4}" type="parTrans" cxnId="{459AB25A-073D-4757-AC3A-0D475D495938}">
      <dgm:prSet/>
      <dgm:spPr/>
      <dgm:t>
        <a:bodyPr/>
        <a:lstStyle/>
        <a:p>
          <a:endParaRPr lang="en-US"/>
        </a:p>
      </dgm:t>
    </dgm:pt>
    <dgm:pt modelId="{708CF9F1-D180-4C85-B016-7A7B22037A08}" type="sibTrans" cxnId="{459AB25A-073D-4757-AC3A-0D475D495938}">
      <dgm:prSet/>
      <dgm:spPr/>
      <dgm:t>
        <a:bodyPr/>
        <a:lstStyle/>
        <a:p>
          <a:endParaRPr lang="en-US"/>
        </a:p>
      </dgm:t>
    </dgm:pt>
    <dgm:pt modelId="{3F7D0A62-AD75-435E-B4ED-4F48F849FBA2}">
      <dgm:prSet/>
      <dgm:spPr/>
      <dgm:t>
        <a:bodyPr/>
        <a:lstStyle/>
        <a:p>
          <a:r>
            <a:rPr lang="en-US" dirty="0"/>
            <a:t>component</a:t>
          </a:r>
        </a:p>
      </dgm:t>
    </dgm:pt>
    <dgm:pt modelId="{C5065E02-82AC-4CA0-9B77-FF80653BAA29}" type="parTrans" cxnId="{A49C298D-2DD1-4847-A71A-F411D207D210}">
      <dgm:prSet/>
      <dgm:spPr/>
      <dgm:t>
        <a:bodyPr/>
        <a:lstStyle/>
        <a:p>
          <a:endParaRPr lang="en-US"/>
        </a:p>
      </dgm:t>
    </dgm:pt>
    <dgm:pt modelId="{4BDC8627-6730-42AE-9945-403CA26D8BE2}" type="sibTrans" cxnId="{A49C298D-2DD1-4847-A71A-F411D207D210}">
      <dgm:prSet/>
      <dgm:spPr/>
      <dgm:t>
        <a:bodyPr/>
        <a:lstStyle/>
        <a:p>
          <a:endParaRPr lang="en-US"/>
        </a:p>
      </dgm:t>
    </dgm:pt>
    <dgm:pt modelId="{0E8E0198-E199-4D84-9152-F057FFA80DEC}">
      <dgm:prSet/>
      <dgm:spPr/>
      <dgm:t>
        <a:bodyPr/>
        <a:lstStyle/>
        <a:p>
          <a:r>
            <a:rPr lang="en-US" dirty="0"/>
            <a:t>constant</a:t>
          </a:r>
        </a:p>
      </dgm:t>
    </dgm:pt>
    <dgm:pt modelId="{2E5AFB40-A549-4313-B7EF-30705396D0FC}" type="parTrans" cxnId="{63EE4025-D620-43E8-912C-EA728F0ADB6D}">
      <dgm:prSet/>
      <dgm:spPr/>
      <dgm:t>
        <a:bodyPr/>
        <a:lstStyle/>
        <a:p>
          <a:endParaRPr lang="en-US"/>
        </a:p>
      </dgm:t>
    </dgm:pt>
    <dgm:pt modelId="{C4D76DE1-68D6-412C-9FC4-FDA0FF1E957C}" type="sibTrans" cxnId="{63EE4025-D620-43E8-912C-EA728F0ADB6D}">
      <dgm:prSet/>
      <dgm:spPr/>
      <dgm:t>
        <a:bodyPr/>
        <a:lstStyle/>
        <a:p>
          <a:endParaRPr lang="en-US"/>
        </a:p>
      </dgm:t>
    </dgm:pt>
    <dgm:pt modelId="{7B3872D4-39B0-4621-97D4-2EAA024B46CA}">
      <dgm:prSet/>
      <dgm:spPr/>
      <dgm:t>
        <a:bodyPr/>
        <a:lstStyle/>
        <a:p>
          <a:r>
            <a:rPr lang="en-US" dirty="0"/>
            <a:t>value</a:t>
          </a:r>
        </a:p>
      </dgm:t>
    </dgm:pt>
    <dgm:pt modelId="{FBB2B169-F651-4380-81C3-8CAC64BFCCAF}" type="parTrans" cxnId="{A1FE610D-B1DA-4C49-B5E3-1B8994DEED48}">
      <dgm:prSet/>
      <dgm:spPr/>
      <dgm:t>
        <a:bodyPr/>
        <a:lstStyle/>
        <a:p>
          <a:endParaRPr lang="en-US"/>
        </a:p>
      </dgm:t>
    </dgm:pt>
    <dgm:pt modelId="{CC44FC3F-E20C-4623-8C07-2FEA0379D3C5}" type="sibTrans" cxnId="{A1FE610D-B1DA-4C49-B5E3-1B8994DEED48}">
      <dgm:prSet/>
      <dgm:spPr/>
      <dgm:t>
        <a:bodyPr/>
        <a:lstStyle/>
        <a:p>
          <a:endParaRPr lang="en-US"/>
        </a:p>
      </dgm:t>
    </dgm:pt>
    <dgm:pt modelId="{61F9CC58-C197-43DE-B7A8-74912AC0B727}">
      <dgm:prSet/>
      <dgm:spPr/>
      <dgm:t>
        <a:bodyPr/>
        <a:lstStyle/>
        <a:p>
          <a:r>
            <a:rPr lang="en-US" dirty="0"/>
            <a:t>service, factory, provider…</a:t>
          </a:r>
        </a:p>
      </dgm:t>
    </dgm:pt>
    <dgm:pt modelId="{87E39792-B39E-4BBD-BD86-A7FC1B4BF589}" type="parTrans" cxnId="{38D74364-9653-4FC8-8382-5848E80D229B}">
      <dgm:prSet/>
      <dgm:spPr/>
      <dgm:t>
        <a:bodyPr/>
        <a:lstStyle/>
        <a:p>
          <a:endParaRPr lang="en-US"/>
        </a:p>
      </dgm:t>
    </dgm:pt>
    <dgm:pt modelId="{A6385BEA-51CE-46EE-A46D-6F74B96A2337}" type="sibTrans" cxnId="{38D74364-9653-4FC8-8382-5848E80D229B}">
      <dgm:prSet/>
      <dgm:spPr/>
      <dgm:t>
        <a:bodyPr/>
        <a:lstStyle/>
        <a:p>
          <a:endParaRPr lang="en-US"/>
        </a:p>
      </dgm:t>
    </dgm:pt>
    <dgm:pt modelId="{DB149CE5-D135-41D0-B36D-959B39E0525F}">
      <dgm:prSet/>
      <dgm:spPr/>
      <dgm:t>
        <a:bodyPr/>
        <a:lstStyle/>
        <a:p>
          <a:r>
            <a:rPr lang="en-US" dirty="0"/>
            <a:t>filter</a:t>
          </a:r>
        </a:p>
      </dgm:t>
    </dgm:pt>
    <dgm:pt modelId="{F4608F9F-F90D-4361-ACAF-E21A5ACF3850}" type="parTrans" cxnId="{37E35EE9-CA07-431D-8E9D-808826712048}">
      <dgm:prSet/>
      <dgm:spPr/>
      <dgm:t>
        <a:bodyPr/>
        <a:lstStyle/>
        <a:p>
          <a:endParaRPr lang="en-US"/>
        </a:p>
      </dgm:t>
    </dgm:pt>
    <dgm:pt modelId="{83349A0E-4B9E-4775-9C0F-C72197EB88E6}" type="sibTrans" cxnId="{37E35EE9-CA07-431D-8E9D-808826712048}">
      <dgm:prSet/>
      <dgm:spPr/>
      <dgm:t>
        <a:bodyPr/>
        <a:lstStyle/>
        <a:p>
          <a:endParaRPr lang="en-US"/>
        </a:p>
      </dgm:t>
    </dgm:pt>
    <dgm:pt modelId="{A7488701-68B8-49F9-994D-8A427ABA2B15}" type="pres">
      <dgm:prSet presAssocID="{A31C17AD-780F-43E6-B4EE-8AE3BD7F3FA7}" presName="diagram" presStyleCnt="0">
        <dgm:presLayoutVars>
          <dgm:dir/>
          <dgm:resizeHandles val="exact"/>
        </dgm:presLayoutVars>
      </dgm:prSet>
      <dgm:spPr/>
    </dgm:pt>
    <dgm:pt modelId="{4B7C8225-1C50-4A49-877C-469E564BACE7}" type="pres">
      <dgm:prSet presAssocID="{C6A9A798-F693-4C9E-9D58-AC8FB9993397}" presName="node" presStyleLbl="node1" presStyleIdx="0" presStyleCnt="8">
        <dgm:presLayoutVars>
          <dgm:bulletEnabled val="1"/>
        </dgm:presLayoutVars>
      </dgm:prSet>
      <dgm:spPr/>
    </dgm:pt>
    <dgm:pt modelId="{083E987F-09C6-4C7A-9DBE-49F99EBF75E8}" type="pres">
      <dgm:prSet presAssocID="{EF4F4EAB-D012-4044-AC5B-A60CCB1CFF34}" presName="sibTrans" presStyleCnt="0"/>
      <dgm:spPr/>
    </dgm:pt>
    <dgm:pt modelId="{398A746F-44B1-498D-9E07-EA17810050F0}" type="pres">
      <dgm:prSet presAssocID="{608D8ABD-A8C3-40E7-909C-7B60B5464827}" presName="node" presStyleLbl="node1" presStyleIdx="1" presStyleCnt="8">
        <dgm:presLayoutVars>
          <dgm:bulletEnabled val="1"/>
        </dgm:presLayoutVars>
      </dgm:prSet>
      <dgm:spPr/>
    </dgm:pt>
    <dgm:pt modelId="{1E8FE432-1F14-40E1-BD06-9199C996BF8F}" type="pres">
      <dgm:prSet presAssocID="{23F0590D-5D00-4CA9-860C-55685E7D4A3A}" presName="sibTrans" presStyleCnt="0"/>
      <dgm:spPr/>
    </dgm:pt>
    <dgm:pt modelId="{B1BAB61D-D629-4F87-9B87-29B0C019C94C}" type="pres">
      <dgm:prSet presAssocID="{66340BE9-ED57-41E6-86B9-8B392DBE022E}" presName="node" presStyleLbl="node1" presStyleIdx="2" presStyleCnt="8">
        <dgm:presLayoutVars>
          <dgm:bulletEnabled val="1"/>
        </dgm:presLayoutVars>
      </dgm:prSet>
      <dgm:spPr/>
    </dgm:pt>
    <dgm:pt modelId="{9F10294E-EF25-4721-A6BF-373A96E6839E}" type="pres">
      <dgm:prSet presAssocID="{708CF9F1-D180-4C85-B016-7A7B22037A08}" presName="sibTrans" presStyleCnt="0"/>
      <dgm:spPr/>
    </dgm:pt>
    <dgm:pt modelId="{54A9B5D2-5D7B-4702-934A-856D6F8E2D0E}" type="pres">
      <dgm:prSet presAssocID="{3F7D0A62-AD75-435E-B4ED-4F48F849FBA2}" presName="node" presStyleLbl="node1" presStyleIdx="3" presStyleCnt="8">
        <dgm:presLayoutVars>
          <dgm:bulletEnabled val="1"/>
        </dgm:presLayoutVars>
      </dgm:prSet>
      <dgm:spPr/>
    </dgm:pt>
    <dgm:pt modelId="{AD211FDA-B1D9-4EBB-9221-6523936464D1}" type="pres">
      <dgm:prSet presAssocID="{4BDC8627-6730-42AE-9945-403CA26D8BE2}" presName="sibTrans" presStyleCnt="0"/>
      <dgm:spPr/>
    </dgm:pt>
    <dgm:pt modelId="{E7E66561-E6A5-4C2F-AE73-6266DF1C7698}" type="pres">
      <dgm:prSet presAssocID="{0E8E0198-E199-4D84-9152-F057FFA80DEC}" presName="node" presStyleLbl="node1" presStyleIdx="4" presStyleCnt="8">
        <dgm:presLayoutVars>
          <dgm:bulletEnabled val="1"/>
        </dgm:presLayoutVars>
      </dgm:prSet>
      <dgm:spPr/>
    </dgm:pt>
    <dgm:pt modelId="{4D1F558C-8D2D-40E8-99D5-2113977B602F}" type="pres">
      <dgm:prSet presAssocID="{C4D76DE1-68D6-412C-9FC4-FDA0FF1E957C}" presName="sibTrans" presStyleCnt="0"/>
      <dgm:spPr/>
    </dgm:pt>
    <dgm:pt modelId="{0C871282-9BBB-404F-9171-C32270DA9030}" type="pres">
      <dgm:prSet presAssocID="{7B3872D4-39B0-4621-97D4-2EAA024B46CA}" presName="node" presStyleLbl="node1" presStyleIdx="5" presStyleCnt="8">
        <dgm:presLayoutVars>
          <dgm:bulletEnabled val="1"/>
        </dgm:presLayoutVars>
      </dgm:prSet>
      <dgm:spPr/>
    </dgm:pt>
    <dgm:pt modelId="{94595CD7-6CED-45E1-9267-3FF6DE3DBD9F}" type="pres">
      <dgm:prSet presAssocID="{CC44FC3F-E20C-4623-8C07-2FEA0379D3C5}" presName="sibTrans" presStyleCnt="0"/>
      <dgm:spPr/>
    </dgm:pt>
    <dgm:pt modelId="{CB4B5C3A-E83D-4ADE-BECC-045024B067D2}" type="pres">
      <dgm:prSet presAssocID="{DB149CE5-D135-41D0-B36D-959B39E0525F}" presName="node" presStyleLbl="node1" presStyleIdx="6" presStyleCnt="8">
        <dgm:presLayoutVars>
          <dgm:bulletEnabled val="1"/>
        </dgm:presLayoutVars>
      </dgm:prSet>
      <dgm:spPr/>
    </dgm:pt>
    <dgm:pt modelId="{A2EC476E-256D-4C97-9601-C18D03572775}" type="pres">
      <dgm:prSet presAssocID="{83349A0E-4B9E-4775-9C0F-C72197EB88E6}" presName="sibTrans" presStyleCnt="0"/>
      <dgm:spPr/>
    </dgm:pt>
    <dgm:pt modelId="{DC1C3E33-D14B-4584-B18E-774D93405CF0}" type="pres">
      <dgm:prSet presAssocID="{61F9CC58-C197-43DE-B7A8-74912AC0B727}" presName="node" presStyleLbl="node1" presStyleIdx="7" presStyleCnt="8">
        <dgm:presLayoutVars>
          <dgm:bulletEnabled val="1"/>
        </dgm:presLayoutVars>
      </dgm:prSet>
      <dgm:spPr/>
    </dgm:pt>
  </dgm:ptLst>
  <dgm:cxnLst>
    <dgm:cxn modelId="{4642E585-782F-4EEC-9EA9-13856A763580}" type="presOf" srcId="{3F7D0A62-AD75-435E-B4ED-4F48F849FBA2}" destId="{54A9B5D2-5D7B-4702-934A-856D6F8E2D0E}" srcOrd="0" destOrd="0" presId="urn:microsoft.com/office/officeart/2005/8/layout/default"/>
    <dgm:cxn modelId="{8D1B8CD4-776B-4041-B9F6-5530E0E0E180}" type="presOf" srcId="{7B3872D4-39B0-4621-97D4-2EAA024B46CA}" destId="{0C871282-9BBB-404F-9171-C32270DA9030}" srcOrd="0" destOrd="0" presId="urn:microsoft.com/office/officeart/2005/8/layout/default"/>
    <dgm:cxn modelId="{834A1BD9-F22D-4153-97E3-58161BBA2B68}" type="presOf" srcId="{61F9CC58-C197-43DE-B7A8-74912AC0B727}" destId="{DC1C3E33-D14B-4584-B18E-774D93405CF0}" srcOrd="0" destOrd="0" presId="urn:microsoft.com/office/officeart/2005/8/layout/default"/>
    <dgm:cxn modelId="{459AB25A-073D-4757-AC3A-0D475D495938}" srcId="{A31C17AD-780F-43E6-B4EE-8AE3BD7F3FA7}" destId="{66340BE9-ED57-41E6-86B9-8B392DBE022E}" srcOrd="2" destOrd="0" parTransId="{B526480E-9E9B-444E-9F66-B48846646DA4}" sibTransId="{708CF9F1-D180-4C85-B016-7A7B22037A08}"/>
    <dgm:cxn modelId="{800E6250-649C-4B5C-92EE-07AFE88BA70B}" type="presOf" srcId="{0E8E0198-E199-4D84-9152-F057FFA80DEC}" destId="{E7E66561-E6A5-4C2F-AE73-6266DF1C7698}" srcOrd="0" destOrd="0" presId="urn:microsoft.com/office/officeart/2005/8/layout/default"/>
    <dgm:cxn modelId="{51256926-FA9A-46C2-B9A8-CFE8BF35E7A6}" type="presOf" srcId="{608D8ABD-A8C3-40E7-909C-7B60B5464827}" destId="{398A746F-44B1-498D-9E07-EA17810050F0}" srcOrd="0" destOrd="0" presId="urn:microsoft.com/office/officeart/2005/8/layout/default"/>
    <dgm:cxn modelId="{9FA86CEA-7B6C-448B-B382-F699BAD46CE3}" type="presOf" srcId="{66340BE9-ED57-41E6-86B9-8B392DBE022E}" destId="{B1BAB61D-D629-4F87-9B87-29B0C019C94C}" srcOrd="0" destOrd="0" presId="urn:microsoft.com/office/officeart/2005/8/layout/default"/>
    <dgm:cxn modelId="{4940B66B-57E2-4FA1-BFE8-D20C19BBF727}" type="presOf" srcId="{DB149CE5-D135-41D0-B36D-959B39E0525F}" destId="{CB4B5C3A-E83D-4ADE-BECC-045024B067D2}" srcOrd="0" destOrd="0" presId="urn:microsoft.com/office/officeart/2005/8/layout/default"/>
    <dgm:cxn modelId="{63EE4025-D620-43E8-912C-EA728F0ADB6D}" srcId="{A31C17AD-780F-43E6-B4EE-8AE3BD7F3FA7}" destId="{0E8E0198-E199-4D84-9152-F057FFA80DEC}" srcOrd="4" destOrd="0" parTransId="{2E5AFB40-A549-4313-B7EF-30705396D0FC}" sibTransId="{C4D76DE1-68D6-412C-9FC4-FDA0FF1E957C}"/>
    <dgm:cxn modelId="{18721A10-8556-4D2B-BAE1-082081B8ED1E}" type="presOf" srcId="{C6A9A798-F693-4C9E-9D58-AC8FB9993397}" destId="{4B7C8225-1C50-4A49-877C-469E564BACE7}" srcOrd="0" destOrd="0" presId="urn:microsoft.com/office/officeart/2005/8/layout/default"/>
    <dgm:cxn modelId="{2841C4B3-F6D0-45AE-B533-DC9E397C0419}" srcId="{A31C17AD-780F-43E6-B4EE-8AE3BD7F3FA7}" destId="{C6A9A798-F693-4C9E-9D58-AC8FB9993397}" srcOrd="0" destOrd="0" parTransId="{8E9ECBC9-61B4-4DA5-9A23-A0E561C7271E}" sibTransId="{EF4F4EAB-D012-4044-AC5B-A60CCB1CFF34}"/>
    <dgm:cxn modelId="{38D74364-9653-4FC8-8382-5848E80D229B}" srcId="{A31C17AD-780F-43E6-B4EE-8AE3BD7F3FA7}" destId="{61F9CC58-C197-43DE-B7A8-74912AC0B727}" srcOrd="7" destOrd="0" parTransId="{87E39792-B39E-4BBD-BD86-A7FC1B4BF589}" sibTransId="{A6385BEA-51CE-46EE-A46D-6F74B96A2337}"/>
    <dgm:cxn modelId="{A49C298D-2DD1-4847-A71A-F411D207D210}" srcId="{A31C17AD-780F-43E6-B4EE-8AE3BD7F3FA7}" destId="{3F7D0A62-AD75-435E-B4ED-4F48F849FBA2}" srcOrd="3" destOrd="0" parTransId="{C5065E02-82AC-4CA0-9B77-FF80653BAA29}" sibTransId="{4BDC8627-6730-42AE-9945-403CA26D8BE2}"/>
    <dgm:cxn modelId="{225A6907-839F-4AFF-8405-5E09176D2F87}" type="presOf" srcId="{A31C17AD-780F-43E6-B4EE-8AE3BD7F3FA7}" destId="{A7488701-68B8-49F9-994D-8A427ABA2B15}" srcOrd="0" destOrd="0" presId="urn:microsoft.com/office/officeart/2005/8/layout/default"/>
    <dgm:cxn modelId="{37E35EE9-CA07-431D-8E9D-808826712048}" srcId="{A31C17AD-780F-43E6-B4EE-8AE3BD7F3FA7}" destId="{DB149CE5-D135-41D0-B36D-959B39E0525F}" srcOrd="6" destOrd="0" parTransId="{F4608F9F-F90D-4361-ACAF-E21A5ACF3850}" sibTransId="{83349A0E-4B9E-4775-9C0F-C72197EB88E6}"/>
    <dgm:cxn modelId="{A1FE610D-B1DA-4C49-B5E3-1B8994DEED48}" srcId="{A31C17AD-780F-43E6-B4EE-8AE3BD7F3FA7}" destId="{7B3872D4-39B0-4621-97D4-2EAA024B46CA}" srcOrd="5" destOrd="0" parTransId="{FBB2B169-F651-4380-81C3-8CAC64BFCCAF}" sibTransId="{CC44FC3F-E20C-4623-8C07-2FEA0379D3C5}"/>
    <dgm:cxn modelId="{01154CAB-92AC-4F3A-9E3D-1567C4CF0D0F}" srcId="{A31C17AD-780F-43E6-B4EE-8AE3BD7F3FA7}" destId="{608D8ABD-A8C3-40E7-909C-7B60B5464827}" srcOrd="1" destOrd="0" parTransId="{CDE40B55-9052-4624-941A-9974F29CDE57}" sibTransId="{23F0590D-5D00-4CA9-860C-55685E7D4A3A}"/>
    <dgm:cxn modelId="{B9615DC5-41F0-4CAF-B8AC-EEF9A5E77CE7}" type="presParOf" srcId="{A7488701-68B8-49F9-994D-8A427ABA2B15}" destId="{4B7C8225-1C50-4A49-877C-469E564BACE7}" srcOrd="0" destOrd="0" presId="urn:microsoft.com/office/officeart/2005/8/layout/default"/>
    <dgm:cxn modelId="{F9281624-FF3C-42A1-8A0D-90FCB092ED4D}" type="presParOf" srcId="{A7488701-68B8-49F9-994D-8A427ABA2B15}" destId="{083E987F-09C6-4C7A-9DBE-49F99EBF75E8}" srcOrd="1" destOrd="0" presId="urn:microsoft.com/office/officeart/2005/8/layout/default"/>
    <dgm:cxn modelId="{C058D27E-BBB5-4269-A275-BDF5754EC460}" type="presParOf" srcId="{A7488701-68B8-49F9-994D-8A427ABA2B15}" destId="{398A746F-44B1-498D-9E07-EA17810050F0}" srcOrd="2" destOrd="0" presId="urn:microsoft.com/office/officeart/2005/8/layout/default"/>
    <dgm:cxn modelId="{822F0C0E-3DB9-4A60-A59E-545ED604E65A}" type="presParOf" srcId="{A7488701-68B8-49F9-994D-8A427ABA2B15}" destId="{1E8FE432-1F14-40E1-BD06-9199C996BF8F}" srcOrd="3" destOrd="0" presId="urn:microsoft.com/office/officeart/2005/8/layout/default"/>
    <dgm:cxn modelId="{5BFD7DD4-3CB6-4DA0-9948-AC3AAFB2B616}" type="presParOf" srcId="{A7488701-68B8-49F9-994D-8A427ABA2B15}" destId="{B1BAB61D-D629-4F87-9B87-29B0C019C94C}" srcOrd="4" destOrd="0" presId="urn:microsoft.com/office/officeart/2005/8/layout/default"/>
    <dgm:cxn modelId="{8DBF15F0-1DFA-4871-A335-7D75F8B761CB}" type="presParOf" srcId="{A7488701-68B8-49F9-994D-8A427ABA2B15}" destId="{9F10294E-EF25-4721-A6BF-373A96E6839E}" srcOrd="5" destOrd="0" presId="urn:microsoft.com/office/officeart/2005/8/layout/default"/>
    <dgm:cxn modelId="{DA6A4CBA-93C4-4714-A6EB-89023E7A39D1}" type="presParOf" srcId="{A7488701-68B8-49F9-994D-8A427ABA2B15}" destId="{54A9B5D2-5D7B-4702-934A-856D6F8E2D0E}" srcOrd="6" destOrd="0" presId="urn:microsoft.com/office/officeart/2005/8/layout/default"/>
    <dgm:cxn modelId="{2F9C66F9-9213-4EDA-A1C5-C3F86986EE3A}" type="presParOf" srcId="{A7488701-68B8-49F9-994D-8A427ABA2B15}" destId="{AD211FDA-B1D9-4EBB-9221-6523936464D1}" srcOrd="7" destOrd="0" presId="urn:microsoft.com/office/officeart/2005/8/layout/default"/>
    <dgm:cxn modelId="{877E2C96-5A8D-4613-9498-887EC5E12BCA}" type="presParOf" srcId="{A7488701-68B8-49F9-994D-8A427ABA2B15}" destId="{E7E66561-E6A5-4C2F-AE73-6266DF1C7698}" srcOrd="8" destOrd="0" presId="urn:microsoft.com/office/officeart/2005/8/layout/default"/>
    <dgm:cxn modelId="{A13D5759-B869-496A-8E30-44D53756741D}" type="presParOf" srcId="{A7488701-68B8-49F9-994D-8A427ABA2B15}" destId="{4D1F558C-8D2D-40E8-99D5-2113977B602F}" srcOrd="9" destOrd="0" presId="urn:microsoft.com/office/officeart/2005/8/layout/default"/>
    <dgm:cxn modelId="{4D610BB8-6723-4F8A-BC28-15F2D4E7A7DF}" type="presParOf" srcId="{A7488701-68B8-49F9-994D-8A427ABA2B15}" destId="{0C871282-9BBB-404F-9171-C32270DA9030}" srcOrd="10" destOrd="0" presId="urn:microsoft.com/office/officeart/2005/8/layout/default"/>
    <dgm:cxn modelId="{0D6C5352-C4DE-47DB-A640-D1923271F787}" type="presParOf" srcId="{A7488701-68B8-49F9-994D-8A427ABA2B15}" destId="{94595CD7-6CED-45E1-9267-3FF6DE3DBD9F}" srcOrd="11" destOrd="0" presId="urn:microsoft.com/office/officeart/2005/8/layout/default"/>
    <dgm:cxn modelId="{D0F7D101-8714-4B50-A951-F999A6F36446}" type="presParOf" srcId="{A7488701-68B8-49F9-994D-8A427ABA2B15}" destId="{CB4B5C3A-E83D-4ADE-BECC-045024B067D2}" srcOrd="12" destOrd="0" presId="urn:microsoft.com/office/officeart/2005/8/layout/default"/>
    <dgm:cxn modelId="{AD38993B-ADDB-4171-B5D1-BCA01487591A}" type="presParOf" srcId="{A7488701-68B8-49F9-994D-8A427ABA2B15}" destId="{A2EC476E-256D-4C97-9601-C18D03572775}" srcOrd="13" destOrd="0" presId="urn:microsoft.com/office/officeart/2005/8/layout/default"/>
    <dgm:cxn modelId="{03E3E36B-8ACE-4E22-94A2-BA782A78EA2F}" type="presParOf" srcId="{A7488701-68B8-49F9-994D-8A427ABA2B15}" destId="{DC1C3E33-D14B-4584-B18E-774D93405CF0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1C17AD-780F-43E6-B4EE-8AE3BD7F3FA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A9A798-F693-4C9E-9D58-AC8FB9993397}">
      <dgm:prSet/>
      <dgm:spPr/>
      <dgm:t>
        <a:bodyPr/>
        <a:lstStyle/>
        <a:p>
          <a:r>
            <a:rPr lang="en-US" dirty="0"/>
            <a:t>module</a:t>
          </a:r>
        </a:p>
      </dgm:t>
    </dgm:pt>
    <dgm:pt modelId="{8E9ECBC9-61B4-4DA5-9A23-A0E561C7271E}" type="parTrans" cxnId="{2841C4B3-F6D0-45AE-B533-DC9E397C0419}">
      <dgm:prSet/>
      <dgm:spPr/>
      <dgm:t>
        <a:bodyPr/>
        <a:lstStyle/>
        <a:p>
          <a:endParaRPr lang="en-US"/>
        </a:p>
      </dgm:t>
    </dgm:pt>
    <dgm:pt modelId="{EF4F4EAB-D012-4044-AC5B-A60CCB1CFF34}" type="sibTrans" cxnId="{2841C4B3-F6D0-45AE-B533-DC9E397C0419}">
      <dgm:prSet/>
      <dgm:spPr/>
      <dgm:t>
        <a:bodyPr/>
        <a:lstStyle/>
        <a:p>
          <a:endParaRPr lang="en-US"/>
        </a:p>
      </dgm:t>
    </dgm:pt>
    <dgm:pt modelId="{608D8ABD-A8C3-40E7-909C-7B60B5464827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controller</a:t>
          </a:r>
        </a:p>
      </dgm:t>
    </dgm:pt>
    <dgm:pt modelId="{CDE40B55-9052-4624-941A-9974F29CDE57}" type="parTrans" cxnId="{01154CAB-92AC-4F3A-9E3D-1567C4CF0D0F}">
      <dgm:prSet/>
      <dgm:spPr/>
      <dgm:t>
        <a:bodyPr/>
        <a:lstStyle/>
        <a:p>
          <a:endParaRPr lang="en-US"/>
        </a:p>
      </dgm:t>
    </dgm:pt>
    <dgm:pt modelId="{23F0590D-5D00-4CA9-860C-55685E7D4A3A}" type="sibTrans" cxnId="{01154CAB-92AC-4F3A-9E3D-1567C4CF0D0F}">
      <dgm:prSet/>
      <dgm:spPr/>
      <dgm:t>
        <a:bodyPr/>
        <a:lstStyle/>
        <a:p>
          <a:endParaRPr lang="en-US"/>
        </a:p>
      </dgm:t>
    </dgm:pt>
    <dgm:pt modelId="{66340BE9-ED57-41E6-86B9-8B392DBE022E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directive</a:t>
          </a:r>
        </a:p>
      </dgm:t>
    </dgm:pt>
    <dgm:pt modelId="{B526480E-9E9B-444E-9F66-B48846646DA4}" type="parTrans" cxnId="{459AB25A-073D-4757-AC3A-0D475D495938}">
      <dgm:prSet/>
      <dgm:spPr/>
      <dgm:t>
        <a:bodyPr/>
        <a:lstStyle/>
        <a:p>
          <a:endParaRPr lang="en-US"/>
        </a:p>
      </dgm:t>
    </dgm:pt>
    <dgm:pt modelId="{708CF9F1-D180-4C85-B016-7A7B22037A08}" type="sibTrans" cxnId="{459AB25A-073D-4757-AC3A-0D475D495938}">
      <dgm:prSet/>
      <dgm:spPr/>
      <dgm:t>
        <a:bodyPr/>
        <a:lstStyle/>
        <a:p>
          <a:endParaRPr lang="en-US"/>
        </a:p>
      </dgm:t>
    </dgm:pt>
    <dgm:pt modelId="{3F7D0A62-AD75-435E-B4ED-4F48F849FBA2}">
      <dgm:prSet/>
      <dgm:spPr/>
      <dgm:t>
        <a:bodyPr/>
        <a:lstStyle/>
        <a:p>
          <a:r>
            <a:rPr lang="en-US" dirty="0"/>
            <a:t>component</a:t>
          </a:r>
        </a:p>
      </dgm:t>
    </dgm:pt>
    <dgm:pt modelId="{C5065E02-82AC-4CA0-9B77-FF80653BAA29}" type="parTrans" cxnId="{A49C298D-2DD1-4847-A71A-F411D207D210}">
      <dgm:prSet/>
      <dgm:spPr/>
      <dgm:t>
        <a:bodyPr/>
        <a:lstStyle/>
        <a:p>
          <a:endParaRPr lang="en-US"/>
        </a:p>
      </dgm:t>
    </dgm:pt>
    <dgm:pt modelId="{4BDC8627-6730-42AE-9945-403CA26D8BE2}" type="sibTrans" cxnId="{A49C298D-2DD1-4847-A71A-F411D207D210}">
      <dgm:prSet/>
      <dgm:spPr/>
      <dgm:t>
        <a:bodyPr/>
        <a:lstStyle/>
        <a:p>
          <a:endParaRPr lang="en-US"/>
        </a:p>
      </dgm:t>
    </dgm:pt>
    <dgm:pt modelId="{0E8E0198-E199-4D84-9152-F057FFA80DEC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constant</a:t>
          </a:r>
        </a:p>
      </dgm:t>
    </dgm:pt>
    <dgm:pt modelId="{2E5AFB40-A549-4313-B7EF-30705396D0FC}" type="parTrans" cxnId="{63EE4025-D620-43E8-912C-EA728F0ADB6D}">
      <dgm:prSet/>
      <dgm:spPr/>
      <dgm:t>
        <a:bodyPr/>
        <a:lstStyle/>
        <a:p>
          <a:endParaRPr lang="en-US"/>
        </a:p>
      </dgm:t>
    </dgm:pt>
    <dgm:pt modelId="{C4D76DE1-68D6-412C-9FC4-FDA0FF1E957C}" type="sibTrans" cxnId="{63EE4025-D620-43E8-912C-EA728F0ADB6D}">
      <dgm:prSet/>
      <dgm:spPr/>
      <dgm:t>
        <a:bodyPr/>
        <a:lstStyle/>
        <a:p>
          <a:endParaRPr lang="en-US"/>
        </a:p>
      </dgm:t>
    </dgm:pt>
    <dgm:pt modelId="{7B3872D4-39B0-4621-97D4-2EAA024B46CA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value</a:t>
          </a:r>
        </a:p>
      </dgm:t>
    </dgm:pt>
    <dgm:pt modelId="{FBB2B169-F651-4380-81C3-8CAC64BFCCAF}" type="parTrans" cxnId="{A1FE610D-B1DA-4C49-B5E3-1B8994DEED48}">
      <dgm:prSet/>
      <dgm:spPr/>
      <dgm:t>
        <a:bodyPr/>
        <a:lstStyle/>
        <a:p>
          <a:endParaRPr lang="en-US"/>
        </a:p>
      </dgm:t>
    </dgm:pt>
    <dgm:pt modelId="{CC44FC3F-E20C-4623-8C07-2FEA0379D3C5}" type="sibTrans" cxnId="{A1FE610D-B1DA-4C49-B5E3-1B8994DEED48}">
      <dgm:prSet/>
      <dgm:spPr/>
      <dgm:t>
        <a:bodyPr/>
        <a:lstStyle/>
        <a:p>
          <a:endParaRPr lang="en-US"/>
        </a:p>
      </dgm:t>
    </dgm:pt>
    <dgm:pt modelId="{61F9CC58-C197-43DE-B7A8-74912AC0B727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service, factory, provider…</a:t>
          </a:r>
        </a:p>
      </dgm:t>
    </dgm:pt>
    <dgm:pt modelId="{87E39792-B39E-4BBD-BD86-A7FC1B4BF589}" type="parTrans" cxnId="{38D74364-9653-4FC8-8382-5848E80D229B}">
      <dgm:prSet/>
      <dgm:spPr/>
      <dgm:t>
        <a:bodyPr/>
        <a:lstStyle/>
        <a:p>
          <a:endParaRPr lang="en-US"/>
        </a:p>
      </dgm:t>
    </dgm:pt>
    <dgm:pt modelId="{A6385BEA-51CE-46EE-A46D-6F74B96A2337}" type="sibTrans" cxnId="{38D74364-9653-4FC8-8382-5848E80D229B}">
      <dgm:prSet/>
      <dgm:spPr/>
      <dgm:t>
        <a:bodyPr/>
        <a:lstStyle/>
        <a:p>
          <a:endParaRPr lang="en-US"/>
        </a:p>
      </dgm:t>
    </dgm:pt>
    <dgm:pt modelId="{DB149CE5-D135-41D0-B36D-959B39E0525F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filter</a:t>
          </a:r>
        </a:p>
      </dgm:t>
    </dgm:pt>
    <dgm:pt modelId="{F4608F9F-F90D-4361-ACAF-E21A5ACF3850}" type="parTrans" cxnId="{37E35EE9-CA07-431D-8E9D-808826712048}">
      <dgm:prSet/>
      <dgm:spPr/>
      <dgm:t>
        <a:bodyPr/>
        <a:lstStyle/>
        <a:p>
          <a:endParaRPr lang="en-US"/>
        </a:p>
      </dgm:t>
    </dgm:pt>
    <dgm:pt modelId="{83349A0E-4B9E-4775-9C0F-C72197EB88E6}" type="sibTrans" cxnId="{37E35EE9-CA07-431D-8E9D-808826712048}">
      <dgm:prSet/>
      <dgm:spPr/>
      <dgm:t>
        <a:bodyPr/>
        <a:lstStyle/>
        <a:p>
          <a:endParaRPr lang="en-US"/>
        </a:p>
      </dgm:t>
    </dgm:pt>
    <dgm:pt modelId="{A7488701-68B8-49F9-994D-8A427ABA2B15}" type="pres">
      <dgm:prSet presAssocID="{A31C17AD-780F-43E6-B4EE-8AE3BD7F3FA7}" presName="diagram" presStyleCnt="0">
        <dgm:presLayoutVars>
          <dgm:dir/>
          <dgm:resizeHandles val="exact"/>
        </dgm:presLayoutVars>
      </dgm:prSet>
      <dgm:spPr/>
    </dgm:pt>
    <dgm:pt modelId="{4B7C8225-1C50-4A49-877C-469E564BACE7}" type="pres">
      <dgm:prSet presAssocID="{C6A9A798-F693-4C9E-9D58-AC8FB9993397}" presName="node" presStyleLbl="node1" presStyleIdx="0" presStyleCnt="8">
        <dgm:presLayoutVars>
          <dgm:bulletEnabled val="1"/>
        </dgm:presLayoutVars>
      </dgm:prSet>
      <dgm:spPr/>
    </dgm:pt>
    <dgm:pt modelId="{083E987F-09C6-4C7A-9DBE-49F99EBF75E8}" type="pres">
      <dgm:prSet presAssocID="{EF4F4EAB-D012-4044-AC5B-A60CCB1CFF34}" presName="sibTrans" presStyleCnt="0"/>
      <dgm:spPr/>
    </dgm:pt>
    <dgm:pt modelId="{398A746F-44B1-498D-9E07-EA17810050F0}" type="pres">
      <dgm:prSet presAssocID="{608D8ABD-A8C3-40E7-909C-7B60B5464827}" presName="node" presStyleLbl="node1" presStyleIdx="1" presStyleCnt="8">
        <dgm:presLayoutVars>
          <dgm:bulletEnabled val="1"/>
        </dgm:presLayoutVars>
      </dgm:prSet>
      <dgm:spPr/>
    </dgm:pt>
    <dgm:pt modelId="{1E8FE432-1F14-40E1-BD06-9199C996BF8F}" type="pres">
      <dgm:prSet presAssocID="{23F0590D-5D00-4CA9-860C-55685E7D4A3A}" presName="sibTrans" presStyleCnt="0"/>
      <dgm:spPr/>
    </dgm:pt>
    <dgm:pt modelId="{B1BAB61D-D629-4F87-9B87-29B0C019C94C}" type="pres">
      <dgm:prSet presAssocID="{66340BE9-ED57-41E6-86B9-8B392DBE022E}" presName="node" presStyleLbl="node1" presStyleIdx="2" presStyleCnt="8">
        <dgm:presLayoutVars>
          <dgm:bulletEnabled val="1"/>
        </dgm:presLayoutVars>
      </dgm:prSet>
      <dgm:spPr/>
    </dgm:pt>
    <dgm:pt modelId="{9F10294E-EF25-4721-A6BF-373A96E6839E}" type="pres">
      <dgm:prSet presAssocID="{708CF9F1-D180-4C85-B016-7A7B22037A08}" presName="sibTrans" presStyleCnt="0"/>
      <dgm:spPr/>
    </dgm:pt>
    <dgm:pt modelId="{54A9B5D2-5D7B-4702-934A-856D6F8E2D0E}" type="pres">
      <dgm:prSet presAssocID="{3F7D0A62-AD75-435E-B4ED-4F48F849FBA2}" presName="node" presStyleLbl="node1" presStyleIdx="3" presStyleCnt="8">
        <dgm:presLayoutVars>
          <dgm:bulletEnabled val="1"/>
        </dgm:presLayoutVars>
      </dgm:prSet>
      <dgm:spPr/>
    </dgm:pt>
    <dgm:pt modelId="{AD211FDA-B1D9-4EBB-9221-6523936464D1}" type="pres">
      <dgm:prSet presAssocID="{4BDC8627-6730-42AE-9945-403CA26D8BE2}" presName="sibTrans" presStyleCnt="0"/>
      <dgm:spPr/>
    </dgm:pt>
    <dgm:pt modelId="{E7E66561-E6A5-4C2F-AE73-6266DF1C7698}" type="pres">
      <dgm:prSet presAssocID="{0E8E0198-E199-4D84-9152-F057FFA80DEC}" presName="node" presStyleLbl="node1" presStyleIdx="4" presStyleCnt="8">
        <dgm:presLayoutVars>
          <dgm:bulletEnabled val="1"/>
        </dgm:presLayoutVars>
      </dgm:prSet>
      <dgm:spPr/>
    </dgm:pt>
    <dgm:pt modelId="{4D1F558C-8D2D-40E8-99D5-2113977B602F}" type="pres">
      <dgm:prSet presAssocID="{C4D76DE1-68D6-412C-9FC4-FDA0FF1E957C}" presName="sibTrans" presStyleCnt="0"/>
      <dgm:spPr/>
    </dgm:pt>
    <dgm:pt modelId="{0C871282-9BBB-404F-9171-C32270DA9030}" type="pres">
      <dgm:prSet presAssocID="{7B3872D4-39B0-4621-97D4-2EAA024B46CA}" presName="node" presStyleLbl="node1" presStyleIdx="5" presStyleCnt="8">
        <dgm:presLayoutVars>
          <dgm:bulletEnabled val="1"/>
        </dgm:presLayoutVars>
      </dgm:prSet>
      <dgm:spPr/>
    </dgm:pt>
    <dgm:pt modelId="{94595CD7-6CED-45E1-9267-3FF6DE3DBD9F}" type="pres">
      <dgm:prSet presAssocID="{CC44FC3F-E20C-4623-8C07-2FEA0379D3C5}" presName="sibTrans" presStyleCnt="0"/>
      <dgm:spPr/>
    </dgm:pt>
    <dgm:pt modelId="{CB4B5C3A-E83D-4ADE-BECC-045024B067D2}" type="pres">
      <dgm:prSet presAssocID="{DB149CE5-D135-41D0-B36D-959B39E0525F}" presName="node" presStyleLbl="node1" presStyleIdx="6" presStyleCnt="8">
        <dgm:presLayoutVars>
          <dgm:bulletEnabled val="1"/>
        </dgm:presLayoutVars>
      </dgm:prSet>
      <dgm:spPr/>
    </dgm:pt>
    <dgm:pt modelId="{A2EC476E-256D-4C97-9601-C18D03572775}" type="pres">
      <dgm:prSet presAssocID="{83349A0E-4B9E-4775-9C0F-C72197EB88E6}" presName="sibTrans" presStyleCnt="0"/>
      <dgm:spPr/>
    </dgm:pt>
    <dgm:pt modelId="{DC1C3E33-D14B-4584-B18E-774D93405CF0}" type="pres">
      <dgm:prSet presAssocID="{61F9CC58-C197-43DE-B7A8-74912AC0B727}" presName="node" presStyleLbl="node1" presStyleIdx="7" presStyleCnt="8">
        <dgm:presLayoutVars>
          <dgm:bulletEnabled val="1"/>
        </dgm:presLayoutVars>
      </dgm:prSet>
      <dgm:spPr/>
    </dgm:pt>
  </dgm:ptLst>
  <dgm:cxnLst>
    <dgm:cxn modelId="{01154CAB-92AC-4F3A-9E3D-1567C4CF0D0F}" srcId="{A31C17AD-780F-43E6-B4EE-8AE3BD7F3FA7}" destId="{608D8ABD-A8C3-40E7-909C-7B60B5464827}" srcOrd="1" destOrd="0" parTransId="{CDE40B55-9052-4624-941A-9974F29CDE57}" sibTransId="{23F0590D-5D00-4CA9-860C-55685E7D4A3A}"/>
    <dgm:cxn modelId="{459AB25A-073D-4757-AC3A-0D475D495938}" srcId="{A31C17AD-780F-43E6-B4EE-8AE3BD7F3FA7}" destId="{66340BE9-ED57-41E6-86B9-8B392DBE022E}" srcOrd="2" destOrd="0" parTransId="{B526480E-9E9B-444E-9F66-B48846646DA4}" sibTransId="{708CF9F1-D180-4C85-B016-7A7B22037A08}"/>
    <dgm:cxn modelId="{834A1BD9-F22D-4153-97E3-58161BBA2B68}" type="presOf" srcId="{61F9CC58-C197-43DE-B7A8-74912AC0B727}" destId="{DC1C3E33-D14B-4584-B18E-774D93405CF0}" srcOrd="0" destOrd="0" presId="urn:microsoft.com/office/officeart/2005/8/layout/default"/>
    <dgm:cxn modelId="{18721A10-8556-4D2B-BAE1-082081B8ED1E}" type="presOf" srcId="{C6A9A798-F693-4C9E-9D58-AC8FB9993397}" destId="{4B7C8225-1C50-4A49-877C-469E564BACE7}" srcOrd="0" destOrd="0" presId="urn:microsoft.com/office/officeart/2005/8/layout/default"/>
    <dgm:cxn modelId="{225A6907-839F-4AFF-8405-5E09176D2F87}" type="presOf" srcId="{A31C17AD-780F-43E6-B4EE-8AE3BD7F3FA7}" destId="{A7488701-68B8-49F9-994D-8A427ABA2B15}" srcOrd="0" destOrd="0" presId="urn:microsoft.com/office/officeart/2005/8/layout/default"/>
    <dgm:cxn modelId="{A49C298D-2DD1-4847-A71A-F411D207D210}" srcId="{A31C17AD-780F-43E6-B4EE-8AE3BD7F3FA7}" destId="{3F7D0A62-AD75-435E-B4ED-4F48F849FBA2}" srcOrd="3" destOrd="0" parTransId="{C5065E02-82AC-4CA0-9B77-FF80653BAA29}" sibTransId="{4BDC8627-6730-42AE-9945-403CA26D8BE2}"/>
    <dgm:cxn modelId="{51256926-FA9A-46C2-B9A8-CFE8BF35E7A6}" type="presOf" srcId="{608D8ABD-A8C3-40E7-909C-7B60B5464827}" destId="{398A746F-44B1-498D-9E07-EA17810050F0}" srcOrd="0" destOrd="0" presId="urn:microsoft.com/office/officeart/2005/8/layout/default"/>
    <dgm:cxn modelId="{4940B66B-57E2-4FA1-BFE8-D20C19BBF727}" type="presOf" srcId="{DB149CE5-D135-41D0-B36D-959B39E0525F}" destId="{CB4B5C3A-E83D-4ADE-BECC-045024B067D2}" srcOrd="0" destOrd="0" presId="urn:microsoft.com/office/officeart/2005/8/layout/default"/>
    <dgm:cxn modelId="{9FA86CEA-7B6C-448B-B382-F699BAD46CE3}" type="presOf" srcId="{66340BE9-ED57-41E6-86B9-8B392DBE022E}" destId="{B1BAB61D-D629-4F87-9B87-29B0C019C94C}" srcOrd="0" destOrd="0" presId="urn:microsoft.com/office/officeart/2005/8/layout/default"/>
    <dgm:cxn modelId="{A1FE610D-B1DA-4C49-B5E3-1B8994DEED48}" srcId="{A31C17AD-780F-43E6-B4EE-8AE3BD7F3FA7}" destId="{7B3872D4-39B0-4621-97D4-2EAA024B46CA}" srcOrd="5" destOrd="0" parTransId="{FBB2B169-F651-4380-81C3-8CAC64BFCCAF}" sibTransId="{CC44FC3F-E20C-4623-8C07-2FEA0379D3C5}"/>
    <dgm:cxn modelId="{4642E585-782F-4EEC-9EA9-13856A763580}" type="presOf" srcId="{3F7D0A62-AD75-435E-B4ED-4F48F849FBA2}" destId="{54A9B5D2-5D7B-4702-934A-856D6F8E2D0E}" srcOrd="0" destOrd="0" presId="urn:microsoft.com/office/officeart/2005/8/layout/default"/>
    <dgm:cxn modelId="{63EE4025-D620-43E8-912C-EA728F0ADB6D}" srcId="{A31C17AD-780F-43E6-B4EE-8AE3BD7F3FA7}" destId="{0E8E0198-E199-4D84-9152-F057FFA80DEC}" srcOrd="4" destOrd="0" parTransId="{2E5AFB40-A549-4313-B7EF-30705396D0FC}" sibTransId="{C4D76DE1-68D6-412C-9FC4-FDA0FF1E957C}"/>
    <dgm:cxn modelId="{2841C4B3-F6D0-45AE-B533-DC9E397C0419}" srcId="{A31C17AD-780F-43E6-B4EE-8AE3BD7F3FA7}" destId="{C6A9A798-F693-4C9E-9D58-AC8FB9993397}" srcOrd="0" destOrd="0" parTransId="{8E9ECBC9-61B4-4DA5-9A23-A0E561C7271E}" sibTransId="{EF4F4EAB-D012-4044-AC5B-A60CCB1CFF34}"/>
    <dgm:cxn modelId="{8D1B8CD4-776B-4041-B9F6-5530E0E0E180}" type="presOf" srcId="{7B3872D4-39B0-4621-97D4-2EAA024B46CA}" destId="{0C871282-9BBB-404F-9171-C32270DA9030}" srcOrd="0" destOrd="0" presId="urn:microsoft.com/office/officeart/2005/8/layout/default"/>
    <dgm:cxn modelId="{800E6250-649C-4B5C-92EE-07AFE88BA70B}" type="presOf" srcId="{0E8E0198-E199-4D84-9152-F057FFA80DEC}" destId="{E7E66561-E6A5-4C2F-AE73-6266DF1C7698}" srcOrd="0" destOrd="0" presId="urn:microsoft.com/office/officeart/2005/8/layout/default"/>
    <dgm:cxn modelId="{38D74364-9653-4FC8-8382-5848E80D229B}" srcId="{A31C17AD-780F-43E6-B4EE-8AE3BD7F3FA7}" destId="{61F9CC58-C197-43DE-B7A8-74912AC0B727}" srcOrd="7" destOrd="0" parTransId="{87E39792-B39E-4BBD-BD86-A7FC1B4BF589}" sibTransId="{A6385BEA-51CE-46EE-A46D-6F74B96A2337}"/>
    <dgm:cxn modelId="{37E35EE9-CA07-431D-8E9D-808826712048}" srcId="{A31C17AD-780F-43E6-B4EE-8AE3BD7F3FA7}" destId="{DB149CE5-D135-41D0-B36D-959B39E0525F}" srcOrd="6" destOrd="0" parTransId="{F4608F9F-F90D-4361-ACAF-E21A5ACF3850}" sibTransId="{83349A0E-4B9E-4775-9C0F-C72197EB88E6}"/>
    <dgm:cxn modelId="{B9615DC5-41F0-4CAF-B8AC-EEF9A5E77CE7}" type="presParOf" srcId="{A7488701-68B8-49F9-994D-8A427ABA2B15}" destId="{4B7C8225-1C50-4A49-877C-469E564BACE7}" srcOrd="0" destOrd="0" presId="urn:microsoft.com/office/officeart/2005/8/layout/default"/>
    <dgm:cxn modelId="{F9281624-FF3C-42A1-8A0D-90FCB092ED4D}" type="presParOf" srcId="{A7488701-68B8-49F9-994D-8A427ABA2B15}" destId="{083E987F-09C6-4C7A-9DBE-49F99EBF75E8}" srcOrd="1" destOrd="0" presId="urn:microsoft.com/office/officeart/2005/8/layout/default"/>
    <dgm:cxn modelId="{C058D27E-BBB5-4269-A275-BDF5754EC460}" type="presParOf" srcId="{A7488701-68B8-49F9-994D-8A427ABA2B15}" destId="{398A746F-44B1-498D-9E07-EA17810050F0}" srcOrd="2" destOrd="0" presId="urn:microsoft.com/office/officeart/2005/8/layout/default"/>
    <dgm:cxn modelId="{822F0C0E-3DB9-4A60-A59E-545ED604E65A}" type="presParOf" srcId="{A7488701-68B8-49F9-994D-8A427ABA2B15}" destId="{1E8FE432-1F14-40E1-BD06-9199C996BF8F}" srcOrd="3" destOrd="0" presId="urn:microsoft.com/office/officeart/2005/8/layout/default"/>
    <dgm:cxn modelId="{5BFD7DD4-3CB6-4DA0-9948-AC3AAFB2B616}" type="presParOf" srcId="{A7488701-68B8-49F9-994D-8A427ABA2B15}" destId="{B1BAB61D-D629-4F87-9B87-29B0C019C94C}" srcOrd="4" destOrd="0" presId="urn:microsoft.com/office/officeart/2005/8/layout/default"/>
    <dgm:cxn modelId="{8DBF15F0-1DFA-4871-A335-7D75F8B761CB}" type="presParOf" srcId="{A7488701-68B8-49F9-994D-8A427ABA2B15}" destId="{9F10294E-EF25-4721-A6BF-373A96E6839E}" srcOrd="5" destOrd="0" presId="urn:microsoft.com/office/officeart/2005/8/layout/default"/>
    <dgm:cxn modelId="{DA6A4CBA-93C4-4714-A6EB-89023E7A39D1}" type="presParOf" srcId="{A7488701-68B8-49F9-994D-8A427ABA2B15}" destId="{54A9B5D2-5D7B-4702-934A-856D6F8E2D0E}" srcOrd="6" destOrd="0" presId="urn:microsoft.com/office/officeart/2005/8/layout/default"/>
    <dgm:cxn modelId="{2F9C66F9-9213-4EDA-A1C5-C3F86986EE3A}" type="presParOf" srcId="{A7488701-68B8-49F9-994D-8A427ABA2B15}" destId="{AD211FDA-B1D9-4EBB-9221-6523936464D1}" srcOrd="7" destOrd="0" presId="urn:microsoft.com/office/officeart/2005/8/layout/default"/>
    <dgm:cxn modelId="{877E2C96-5A8D-4613-9498-887EC5E12BCA}" type="presParOf" srcId="{A7488701-68B8-49F9-994D-8A427ABA2B15}" destId="{E7E66561-E6A5-4C2F-AE73-6266DF1C7698}" srcOrd="8" destOrd="0" presId="urn:microsoft.com/office/officeart/2005/8/layout/default"/>
    <dgm:cxn modelId="{A13D5759-B869-496A-8E30-44D53756741D}" type="presParOf" srcId="{A7488701-68B8-49F9-994D-8A427ABA2B15}" destId="{4D1F558C-8D2D-40E8-99D5-2113977B602F}" srcOrd="9" destOrd="0" presId="urn:microsoft.com/office/officeart/2005/8/layout/default"/>
    <dgm:cxn modelId="{4D610BB8-6723-4F8A-BC28-15F2D4E7A7DF}" type="presParOf" srcId="{A7488701-68B8-49F9-994D-8A427ABA2B15}" destId="{0C871282-9BBB-404F-9171-C32270DA9030}" srcOrd="10" destOrd="0" presId="urn:microsoft.com/office/officeart/2005/8/layout/default"/>
    <dgm:cxn modelId="{0D6C5352-C4DE-47DB-A640-D1923271F787}" type="presParOf" srcId="{A7488701-68B8-49F9-994D-8A427ABA2B15}" destId="{94595CD7-6CED-45E1-9267-3FF6DE3DBD9F}" srcOrd="11" destOrd="0" presId="urn:microsoft.com/office/officeart/2005/8/layout/default"/>
    <dgm:cxn modelId="{D0F7D101-8714-4B50-A951-F999A6F36446}" type="presParOf" srcId="{A7488701-68B8-49F9-994D-8A427ABA2B15}" destId="{CB4B5C3A-E83D-4ADE-BECC-045024B067D2}" srcOrd="12" destOrd="0" presId="urn:microsoft.com/office/officeart/2005/8/layout/default"/>
    <dgm:cxn modelId="{AD38993B-ADDB-4171-B5D1-BCA01487591A}" type="presParOf" srcId="{A7488701-68B8-49F9-994D-8A427ABA2B15}" destId="{A2EC476E-256D-4C97-9601-C18D03572775}" srcOrd="13" destOrd="0" presId="urn:microsoft.com/office/officeart/2005/8/layout/default"/>
    <dgm:cxn modelId="{03E3E36B-8ACE-4E22-94A2-BA782A78EA2F}" type="presParOf" srcId="{A7488701-68B8-49F9-994D-8A427ABA2B15}" destId="{DC1C3E33-D14B-4584-B18E-774D93405CF0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1C17AD-780F-43E6-B4EE-8AE3BD7F3FA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A9A798-F693-4C9E-9D58-AC8FB9993397}">
      <dgm:prSet/>
      <dgm:spPr/>
      <dgm:t>
        <a:bodyPr/>
        <a:lstStyle/>
        <a:p>
          <a:r>
            <a:rPr lang="en-US" dirty="0"/>
            <a:t>module</a:t>
          </a:r>
        </a:p>
      </dgm:t>
    </dgm:pt>
    <dgm:pt modelId="{8E9ECBC9-61B4-4DA5-9A23-A0E561C7271E}" type="parTrans" cxnId="{2841C4B3-F6D0-45AE-B533-DC9E397C0419}">
      <dgm:prSet/>
      <dgm:spPr/>
      <dgm:t>
        <a:bodyPr/>
        <a:lstStyle/>
        <a:p>
          <a:endParaRPr lang="en-US"/>
        </a:p>
      </dgm:t>
    </dgm:pt>
    <dgm:pt modelId="{EF4F4EAB-D012-4044-AC5B-A60CCB1CFF34}" type="sibTrans" cxnId="{2841C4B3-F6D0-45AE-B533-DC9E397C0419}">
      <dgm:prSet/>
      <dgm:spPr/>
      <dgm:t>
        <a:bodyPr/>
        <a:lstStyle/>
        <a:p>
          <a:endParaRPr lang="en-US"/>
        </a:p>
      </dgm:t>
    </dgm:pt>
    <dgm:pt modelId="{608D8ABD-A8C3-40E7-909C-7B60B5464827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controller</a:t>
          </a:r>
        </a:p>
      </dgm:t>
    </dgm:pt>
    <dgm:pt modelId="{CDE40B55-9052-4624-941A-9974F29CDE57}" type="parTrans" cxnId="{01154CAB-92AC-4F3A-9E3D-1567C4CF0D0F}">
      <dgm:prSet/>
      <dgm:spPr/>
      <dgm:t>
        <a:bodyPr/>
        <a:lstStyle/>
        <a:p>
          <a:endParaRPr lang="en-US"/>
        </a:p>
      </dgm:t>
    </dgm:pt>
    <dgm:pt modelId="{23F0590D-5D00-4CA9-860C-55685E7D4A3A}" type="sibTrans" cxnId="{01154CAB-92AC-4F3A-9E3D-1567C4CF0D0F}">
      <dgm:prSet/>
      <dgm:spPr/>
      <dgm:t>
        <a:bodyPr/>
        <a:lstStyle/>
        <a:p>
          <a:endParaRPr lang="en-US"/>
        </a:p>
      </dgm:t>
    </dgm:pt>
    <dgm:pt modelId="{66340BE9-ED57-41E6-86B9-8B392DBE022E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directive</a:t>
          </a:r>
        </a:p>
      </dgm:t>
    </dgm:pt>
    <dgm:pt modelId="{B526480E-9E9B-444E-9F66-B48846646DA4}" type="parTrans" cxnId="{459AB25A-073D-4757-AC3A-0D475D495938}">
      <dgm:prSet/>
      <dgm:spPr/>
      <dgm:t>
        <a:bodyPr/>
        <a:lstStyle/>
        <a:p>
          <a:endParaRPr lang="en-US"/>
        </a:p>
      </dgm:t>
    </dgm:pt>
    <dgm:pt modelId="{708CF9F1-D180-4C85-B016-7A7B22037A08}" type="sibTrans" cxnId="{459AB25A-073D-4757-AC3A-0D475D495938}">
      <dgm:prSet/>
      <dgm:spPr/>
      <dgm:t>
        <a:bodyPr/>
        <a:lstStyle/>
        <a:p>
          <a:endParaRPr lang="en-US"/>
        </a:p>
      </dgm:t>
    </dgm:pt>
    <dgm:pt modelId="{3F7D0A62-AD75-435E-B4ED-4F48F849FBA2}">
      <dgm:prSet/>
      <dgm:spPr/>
      <dgm:t>
        <a:bodyPr/>
        <a:lstStyle/>
        <a:p>
          <a:r>
            <a:rPr lang="en-US" dirty="0"/>
            <a:t>component</a:t>
          </a:r>
        </a:p>
      </dgm:t>
    </dgm:pt>
    <dgm:pt modelId="{C5065E02-82AC-4CA0-9B77-FF80653BAA29}" type="parTrans" cxnId="{A49C298D-2DD1-4847-A71A-F411D207D210}">
      <dgm:prSet/>
      <dgm:spPr/>
      <dgm:t>
        <a:bodyPr/>
        <a:lstStyle/>
        <a:p>
          <a:endParaRPr lang="en-US"/>
        </a:p>
      </dgm:t>
    </dgm:pt>
    <dgm:pt modelId="{4BDC8627-6730-42AE-9945-403CA26D8BE2}" type="sibTrans" cxnId="{A49C298D-2DD1-4847-A71A-F411D207D210}">
      <dgm:prSet/>
      <dgm:spPr/>
      <dgm:t>
        <a:bodyPr/>
        <a:lstStyle/>
        <a:p>
          <a:endParaRPr lang="en-US"/>
        </a:p>
      </dgm:t>
    </dgm:pt>
    <dgm:pt modelId="{0E8E0198-E199-4D84-9152-F057FFA80DEC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constant</a:t>
          </a:r>
        </a:p>
      </dgm:t>
    </dgm:pt>
    <dgm:pt modelId="{2E5AFB40-A549-4313-B7EF-30705396D0FC}" type="parTrans" cxnId="{63EE4025-D620-43E8-912C-EA728F0ADB6D}">
      <dgm:prSet/>
      <dgm:spPr/>
      <dgm:t>
        <a:bodyPr/>
        <a:lstStyle/>
        <a:p>
          <a:endParaRPr lang="en-US"/>
        </a:p>
      </dgm:t>
    </dgm:pt>
    <dgm:pt modelId="{C4D76DE1-68D6-412C-9FC4-FDA0FF1E957C}" type="sibTrans" cxnId="{63EE4025-D620-43E8-912C-EA728F0ADB6D}">
      <dgm:prSet/>
      <dgm:spPr/>
      <dgm:t>
        <a:bodyPr/>
        <a:lstStyle/>
        <a:p>
          <a:endParaRPr lang="en-US"/>
        </a:p>
      </dgm:t>
    </dgm:pt>
    <dgm:pt modelId="{7B3872D4-39B0-4621-97D4-2EAA024B46CA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value</a:t>
          </a:r>
        </a:p>
      </dgm:t>
    </dgm:pt>
    <dgm:pt modelId="{FBB2B169-F651-4380-81C3-8CAC64BFCCAF}" type="parTrans" cxnId="{A1FE610D-B1DA-4C49-B5E3-1B8994DEED48}">
      <dgm:prSet/>
      <dgm:spPr/>
      <dgm:t>
        <a:bodyPr/>
        <a:lstStyle/>
        <a:p>
          <a:endParaRPr lang="en-US"/>
        </a:p>
      </dgm:t>
    </dgm:pt>
    <dgm:pt modelId="{CC44FC3F-E20C-4623-8C07-2FEA0379D3C5}" type="sibTrans" cxnId="{A1FE610D-B1DA-4C49-B5E3-1B8994DEED48}">
      <dgm:prSet/>
      <dgm:spPr/>
      <dgm:t>
        <a:bodyPr/>
        <a:lstStyle/>
        <a:p>
          <a:endParaRPr lang="en-US"/>
        </a:p>
      </dgm:t>
    </dgm:pt>
    <dgm:pt modelId="{61F9CC58-C197-43DE-B7A8-74912AC0B727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service, factory, provider…</a:t>
          </a:r>
        </a:p>
      </dgm:t>
    </dgm:pt>
    <dgm:pt modelId="{87E39792-B39E-4BBD-BD86-A7FC1B4BF589}" type="parTrans" cxnId="{38D74364-9653-4FC8-8382-5848E80D229B}">
      <dgm:prSet/>
      <dgm:spPr/>
      <dgm:t>
        <a:bodyPr/>
        <a:lstStyle/>
        <a:p>
          <a:endParaRPr lang="en-US"/>
        </a:p>
      </dgm:t>
    </dgm:pt>
    <dgm:pt modelId="{A6385BEA-51CE-46EE-A46D-6F74B96A2337}" type="sibTrans" cxnId="{38D74364-9653-4FC8-8382-5848E80D229B}">
      <dgm:prSet/>
      <dgm:spPr/>
      <dgm:t>
        <a:bodyPr/>
        <a:lstStyle/>
        <a:p>
          <a:endParaRPr lang="en-US"/>
        </a:p>
      </dgm:t>
    </dgm:pt>
    <dgm:pt modelId="{DB149CE5-D135-41D0-B36D-959B39E0525F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filter</a:t>
          </a:r>
        </a:p>
      </dgm:t>
    </dgm:pt>
    <dgm:pt modelId="{F4608F9F-F90D-4361-ACAF-E21A5ACF3850}" type="parTrans" cxnId="{37E35EE9-CA07-431D-8E9D-808826712048}">
      <dgm:prSet/>
      <dgm:spPr/>
      <dgm:t>
        <a:bodyPr/>
        <a:lstStyle/>
        <a:p>
          <a:endParaRPr lang="en-US"/>
        </a:p>
      </dgm:t>
    </dgm:pt>
    <dgm:pt modelId="{83349A0E-4B9E-4775-9C0F-C72197EB88E6}" type="sibTrans" cxnId="{37E35EE9-CA07-431D-8E9D-808826712048}">
      <dgm:prSet/>
      <dgm:spPr/>
      <dgm:t>
        <a:bodyPr/>
        <a:lstStyle/>
        <a:p>
          <a:endParaRPr lang="en-US"/>
        </a:p>
      </dgm:t>
    </dgm:pt>
    <dgm:pt modelId="{A7488701-68B8-49F9-994D-8A427ABA2B15}" type="pres">
      <dgm:prSet presAssocID="{A31C17AD-780F-43E6-B4EE-8AE3BD7F3FA7}" presName="diagram" presStyleCnt="0">
        <dgm:presLayoutVars>
          <dgm:dir/>
          <dgm:resizeHandles val="exact"/>
        </dgm:presLayoutVars>
      </dgm:prSet>
      <dgm:spPr/>
    </dgm:pt>
    <dgm:pt modelId="{4B7C8225-1C50-4A49-877C-469E564BACE7}" type="pres">
      <dgm:prSet presAssocID="{C6A9A798-F693-4C9E-9D58-AC8FB9993397}" presName="node" presStyleLbl="node1" presStyleIdx="0" presStyleCnt="8">
        <dgm:presLayoutVars>
          <dgm:bulletEnabled val="1"/>
        </dgm:presLayoutVars>
      </dgm:prSet>
      <dgm:spPr/>
    </dgm:pt>
    <dgm:pt modelId="{083E987F-09C6-4C7A-9DBE-49F99EBF75E8}" type="pres">
      <dgm:prSet presAssocID="{EF4F4EAB-D012-4044-AC5B-A60CCB1CFF34}" presName="sibTrans" presStyleCnt="0"/>
      <dgm:spPr/>
    </dgm:pt>
    <dgm:pt modelId="{398A746F-44B1-498D-9E07-EA17810050F0}" type="pres">
      <dgm:prSet presAssocID="{608D8ABD-A8C3-40E7-909C-7B60B5464827}" presName="node" presStyleLbl="node1" presStyleIdx="1" presStyleCnt="8">
        <dgm:presLayoutVars>
          <dgm:bulletEnabled val="1"/>
        </dgm:presLayoutVars>
      </dgm:prSet>
      <dgm:spPr/>
    </dgm:pt>
    <dgm:pt modelId="{1E8FE432-1F14-40E1-BD06-9199C996BF8F}" type="pres">
      <dgm:prSet presAssocID="{23F0590D-5D00-4CA9-860C-55685E7D4A3A}" presName="sibTrans" presStyleCnt="0"/>
      <dgm:spPr/>
    </dgm:pt>
    <dgm:pt modelId="{B1BAB61D-D629-4F87-9B87-29B0C019C94C}" type="pres">
      <dgm:prSet presAssocID="{66340BE9-ED57-41E6-86B9-8B392DBE022E}" presName="node" presStyleLbl="node1" presStyleIdx="2" presStyleCnt="8">
        <dgm:presLayoutVars>
          <dgm:bulletEnabled val="1"/>
        </dgm:presLayoutVars>
      </dgm:prSet>
      <dgm:spPr/>
    </dgm:pt>
    <dgm:pt modelId="{9F10294E-EF25-4721-A6BF-373A96E6839E}" type="pres">
      <dgm:prSet presAssocID="{708CF9F1-D180-4C85-B016-7A7B22037A08}" presName="sibTrans" presStyleCnt="0"/>
      <dgm:spPr/>
    </dgm:pt>
    <dgm:pt modelId="{54A9B5D2-5D7B-4702-934A-856D6F8E2D0E}" type="pres">
      <dgm:prSet presAssocID="{3F7D0A62-AD75-435E-B4ED-4F48F849FBA2}" presName="node" presStyleLbl="node1" presStyleIdx="3" presStyleCnt="8">
        <dgm:presLayoutVars>
          <dgm:bulletEnabled val="1"/>
        </dgm:presLayoutVars>
      </dgm:prSet>
      <dgm:spPr/>
    </dgm:pt>
    <dgm:pt modelId="{AD211FDA-B1D9-4EBB-9221-6523936464D1}" type="pres">
      <dgm:prSet presAssocID="{4BDC8627-6730-42AE-9945-403CA26D8BE2}" presName="sibTrans" presStyleCnt="0"/>
      <dgm:spPr/>
    </dgm:pt>
    <dgm:pt modelId="{E7E66561-E6A5-4C2F-AE73-6266DF1C7698}" type="pres">
      <dgm:prSet presAssocID="{0E8E0198-E199-4D84-9152-F057FFA80DEC}" presName="node" presStyleLbl="node1" presStyleIdx="4" presStyleCnt="8">
        <dgm:presLayoutVars>
          <dgm:bulletEnabled val="1"/>
        </dgm:presLayoutVars>
      </dgm:prSet>
      <dgm:spPr/>
    </dgm:pt>
    <dgm:pt modelId="{4D1F558C-8D2D-40E8-99D5-2113977B602F}" type="pres">
      <dgm:prSet presAssocID="{C4D76DE1-68D6-412C-9FC4-FDA0FF1E957C}" presName="sibTrans" presStyleCnt="0"/>
      <dgm:spPr/>
    </dgm:pt>
    <dgm:pt modelId="{0C871282-9BBB-404F-9171-C32270DA9030}" type="pres">
      <dgm:prSet presAssocID="{7B3872D4-39B0-4621-97D4-2EAA024B46CA}" presName="node" presStyleLbl="node1" presStyleIdx="5" presStyleCnt="8">
        <dgm:presLayoutVars>
          <dgm:bulletEnabled val="1"/>
        </dgm:presLayoutVars>
      </dgm:prSet>
      <dgm:spPr/>
    </dgm:pt>
    <dgm:pt modelId="{94595CD7-6CED-45E1-9267-3FF6DE3DBD9F}" type="pres">
      <dgm:prSet presAssocID="{CC44FC3F-E20C-4623-8C07-2FEA0379D3C5}" presName="sibTrans" presStyleCnt="0"/>
      <dgm:spPr/>
    </dgm:pt>
    <dgm:pt modelId="{CB4B5C3A-E83D-4ADE-BECC-045024B067D2}" type="pres">
      <dgm:prSet presAssocID="{DB149CE5-D135-41D0-B36D-959B39E0525F}" presName="node" presStyleLbl="node1" presStyleIdx="6" presStyleCnt="8">
        <dgm:presLayoutVars>
          <dgm:bulletEnabled val="1"/>
        </dgm:presLayoutVars>
      </dgm:prSet>
      <dgm:spPr/>
    </dgm:pt>
    <dgm:pt modelId="{A2EC476E-256D-4C97-9601-C18D03572775}" type="pres">
      <dgm:prSet presAssocID="{83349A0E-4B9E-4775-9C0F-C72197EB88E6}" presName="sibTrans" presStyleCnt="0"/>
      <dgm:spPr/>
    </dgm:pt>
    <dgm:pt modelId="{DC1C3E33-D14B-4584-B18E-774D93405CF0}" type="pres">
      <dgm:prSet presAssocID="{61F9CC58-C197-43DE-B7A8-74912AC0B727}" presName="node" presStyleLbl="node1" presStyleIdx="7" presStyleCnt="8">
        <dgm:presLayoutVars>
          <dgm:bulletEnabled val="1"/>
        </dgm:presLayoutVars>
      </dgm:prSet>
      <dgm:spPr/>
    </dgm:pt>
  </dgm:ptLst>
  <dgm:cxnLst>
    <dgm:cxn modelId="{01154CAB-92AC-4F3A-9E3D-1567C4CF0D0F}" srcId="{A31C17AD-780F-43E6-B4EE-8AE3BD7F3FA7}" destId="{608D8ABD-A8C3-40E7-909C-7B60B5464827}" srcOrd="1" destOrd="0" parTransId="{CDE40B55-9052-4624-941A-9974F29CDE57}" sibTransId="{23F0590D-5D00-4CA9-860C-55685E7D4A3A}"/>
    <dgm:cxn modelId="{459AB25A-073D-4757-AC3A-0D475D495938}" srcId="{A31C17AD-780F-43E6-B4EE-8AE3BD7F3FA7}" destId="{66340BE9-ED57-41E6-86B9-8B392DBE022E}" srcOrd="2" destOrd="0" parTransId="{B526480E-9E9B-444E-9F66-B48846646DA4}" sibTransId="{708CF9F1-D180-4C85-B016-7A7B22037A08}"/>
    <dgm:cxn modelId="{834A1BD9-F22D-4153-97E3-58161BBA2B68}" type="presOf" srcId="{61F9CC58-C197-43DE-B7A8-74912AC0B727}" destId="{DC1C3E33-D14B-4584-B18E-774D93405CF0}" srcOrd="0" destOrd="0" presId="urn:microsoft.com/office/officeart/2005/8/layout/default"/>
    <dgm:cxn modelId="{18721A10-8556-4D2B-BAE1-082081B8ED1E}" type="presOf" srcId="{C6A9A798-F693-4C9E-9D58-AC8FB9993397}" destId="{4B7C8225-1C50-4A49-877C-469E564BACE7}" srcOrd="0" destOrd="0" presId="urn:microsoft.com/office/officeart/2005/8/layout/default"/>
    <dgm:cxn modelId="{225A6907-839F-4AFF-8405-5E09176D2F87}" type="presOf" srcId="{A31C17AD-780F-43E6-B4EE-8AE3BD7F3FA7}" destId="{A7488701-68B8-49F9-994D-8A427ABA2B15}" srcOrd="0" destOrd="0" presId="urn:microsoft.com/office/officeart/2005/8/layout/default"/>
    <dgm:cxn modelId="{A49C298D-2DD1-4847-A71A-F411D207D210}" srcId="{A31C17AD-780F-43E6-B4EE-8AE3BD7F3FA7}" destId="{3F7D0A62-AD75-435E-B4ED-4F48F849FBA2}" srcOrd="3" destOrd="0" parTransId="{C5065E02-82AC-4CA0-9B77-FF80653BAA29}" sibTransId="{4BDC8627-6730-42AE-9945-403CA26D8BE2}"/>
    <dgm:cxn modelId="{51256926-FA9A-46C2-B9A8-CFE8BF35E7A6}" type="presOf" srcId="{608D8ABD-A8C3-40E7-909C-7B60B5464827}" destId="{398A746F-44B1-498D-9E07-EA17810050F0}" srcOrd="0" destOrd="0" presId="urn:microsoft.com/office/officeart/2005/8/layout/default"/>
    <dgm:cxn modelId="{4940B66B-57E2-4FA1-BFE8-D20C19BBF727}" type="presOf" srcId="{DB149CE5-D135-41D0-B36D-959B39E0525F}" destId="{CB4B5C3A-E83D-4ADE-BECC-045024B067D2}" srcOrd="0" destOrd="0" presId="urn:microsoft.com/office/officeart/2005/8/layout/default"/>
    <dgm:cxn modelId="{9FA86CEA-7B6C-448B-B382-F699BAD46CE3}" type="presOf" srcId="{66340BE9-ED57-41E6-86B9-8B392DBE022E}" destId="{B1BAB61D-D629-4F87-9B87-29B0C019C94C}" srcOrd="0" destOrd="0" presId="urn:microsoft.com/office/officeart/2005/8/layout/default"/>
    <dgm:cxn modelId="{A1FE610D-B1DA-4C49-B5E3-1B8994DEED48}" srcId="{A31C17AD-780F-43E6-B4EE-8AE3BD7F3FA7}" destId="{7B3872D4-39B0-4621-97D4-2EAA024B46CA}" srcOrd="5" destOrd="0" parTransId="{FBB2B169-F651-4380-81C3-8CAC64BFCCAF}" sibTransId="{CC44FC3F-E20C-4623-8C07-2FEA0379D3C5}"/>
    <dgm:cxn modelId="{4642E585-782F-4EEC-9EA9-13856A763580}" type="presOf" srcId="{3F7D0A62-AD75-435E-B4ED-4F48F849FBA2}" destId="{54A9B5D2-5D7B-4702-934A-856D6F8E2D0E}" srcOrd="0" destOrd="0" presId="urn:microsoft.com/office/officeart/2005/8/layout/default"/>
    <dgm:cxn modelId="{63EE4025-D620-43E8-912C-EA728F0ADB6D}" srcId="{A31C17AD-780F-43E6-B4EE-8AE3BD7F3FA7}" destId="{0E8E0198-E199-4D84-9152-F057FFA80DEC}" srcOrd="4" destOrd="0" parTransId="{2E5AFB40-A549-4313-B7EF-30705396D0FC}" sibTransId="{C4D76DE1-68D6-412C-9FC4-FDA0FF1E957C}"/>
    <dgm:cxn modelId="{2841C4B3-F6D0-45AE-B533-DC9E397C0419}" srcId="{A31C17AD-780F-43E6-B4EE-8AE3BD7F3FA7}" destId="{C6A9A798-F693-4C9E-9D58-AC8FB9993397}" srcOrd="0" destOrd="0" parTransId="{8E9ECBC9-61B4-4DA5-9A23-A0E561C7271E}" sibTransId="{EF4F4EAB-D012-4044-AC5B-A60CCB1CFF34}"/>
    <dgm:cxn modelId="{8D1B8CD4-776B-4041-B9F6-5530E0E0E180}" type="presOf" srcId="{7B3872D4-39B0-4621-97D4-2EAA024B46CA}" destId="{0C871282-9BBB-404F-9171-C32270DA9030}" srcOrd="0" destOrd="0" presId="urn:microsoft.com/office/officeart/2005/8/layout/default"/>
    <dgm:cxn modelId="{800E6250-649C-4B5C-92EE-07AFE88BA70B}" type="presOf" srcId="{0E8E0198-E199-4D84-9152-F057FFA80DEC}" destId="{E7E66561-E6A5-4C2F-AE73-6266DF1C7698}" srcOrd="0" destOrd="0" presId="urn:microsoft.com/office/officeart/2005/8/layout/default"/>
    <dgm:cxn modelId="{38D74364-9653-4FC8-8382-5848E80D229B}" srcId="{A31C17AD-780F-43E6-B4EE-8AE3BD7F3FA7}" destId="{61F9CC58-C197-43DE-B7A8-74912AC0B727}" srcOrd="7" destOrd="0" parTransId="{87E39792-B39E-4BBD-BD86-A7FC1B4BF589}" sibTransId="{A6385BEA-51CE-46EE-A46D-6F74B96A2337}"/>
    <dgm:cxn modelId="{37E35EE9-CA07-431D-8E9D-808826712048}" srcId="{A31C17AD-780F-43E6-B4EE-8AE3BD7F3FA7}" destId="{DB149CE5-D135-41D0-B36D-959B39E0525F}" srcOrd="6" destOrd="0" parTransId="{F4608F9F-F90D-4361-ACAF-E21A5ACF3850}" sibTransId="{83349A0E-4B9E-4775-9C0F-C72197EB88E6}"/>
    <dgm:cxn modelId="{B9615DC5-41F0-4CAF-B8AC-EEF9A5E77CE7}" type="presParOf" srcId="{A7488701-68B8-49F9-994D-8A427ABA2B15}" destId="{4B7C8225-1C50-4A49-877C-469E564BACE7}" srcOrd="0" destOrd="0" presId="urn:microsoft.com/office/officeart/2005/8/layout/default"/>
    <dgm:cxn modelId="{F9281624-FF3C-42A1-8A0D-90FCB092ED4D}" type="presParOf" srcId="{A7488701-68B8-49F9-994D-8A427ABA2B15}" destId="{083E987F-09C6-4C7A-9DBE-49F99EBF75E8}" srcOrd="1" destOrd="0" presId="urn:microsoft.com/office/officeart/2005/8/layout/default"/>
    <dgm:cxn modelId="{C058D27E-BBB5-4269-A275-BDF5754EC460}" type="presParOf" srcId="{A7488701-68B8-49F9-994D-8A427ABA2B15}" destId="{398A746F-44B1-498D-9E07-EA17810050F0}" srcOrd="2" destOrd="0" presId="urn:microsoft.com/office/officeart/2005/8/layout/default"/>
    <dgm:cxn modelId="{822F0C0E-3DB9-4A60-A59E-545ED604E65A}" type="presParOf" srcId="{A7488701-68B8-49F9-994D-8A427ABA2B15}" destId="{1E8FE432-1F14-40E1-BD06-9199C996BF8F}" srcOrd="3" destOrd="0" presId="urn:microsoft.com/office/officeart/2005/8/layout/default"/>
    <dgm:cxn modelId="{5BFD7DD4-3CB6-4DA0-9948-AC3AAFB2B616}" type="presParOf" srcId="{A7488701-68B8-49F9-994D-8A427ABA2B15}" destId="{B1BAB61D-D629-4F87-9B87-29B0C019C94C}" srcOrd="4" destOrd="0" presId="urn:microsoft.com/office/officeart/2005/8/layout/default"/>
    <dgm:cxn modelId="{8DBF15F0-1DFA-4871-A335-7D75F8B761CB}" type="presParOf" srcId="{A7488701-68B8-49F9-994D-8A427ABA2B15}" destId="{9F10294E-EF25-4721-A6BF-373A96E6839E}" srcOrd="5" destOrd="0" presId="urn:microsoft.com/office/officeart/2005/8/layout/default"/>
    <dgm:cxn modelId="{DA6A4CBA-93C4-4714-A6EB-89023E7A39D1}" type="presParOf" srcId="{A7488701-68B8-49F9-994D-8A427ABA2B15}" destId="{54A9B5D2-5D7B-4702-934A-856D6F8E2D0E}" srcOrd="6" destOrd="0" presId="urn:microsoft.com/office/officeart/2005/8/layout/default"/>
    <dgm:cxn modelId="{2F9C66F9-9213-4EDA-A1C5-C3F86986EE3A}" type="presParOf" srcId="{A7488701-68B8-49F9-994D-8A427ABA2B15}" destId="{AD211FDA-B1D9-4EBB-9221-6523936464D1}" srcOrd="7" destOrd="0" presId="urn:microsoft.com/office/officeart/2005/8/layout/default"/>
    <dgm:cxn modelId="{877E2C96-5A8D-4613-9498-887EC5E12BCA}" type="presParOf" srcId="{A7488701-68B8-49F9-994D-8A427ABA2B15}" destId="{E7E66561-E6A5-4C2F-AE73-6266DF1C7698}" srcOrd="8" destOrd="0" presId="urn:microsoft.com/office/officeart/2005/8/layout/default"/>
    <dgm:cxn modelId="{A13D5759-B869-496A-8E30-44D53756741D}" type="presParOf" srcId="{A7488701-68B8-49F9-994D-8A427ABA2B15}" destId="{4D1F558C-8D2D-40E8-99D5-2113977B602F}" srcOrd="9" destOrd="0" presId="urn:microsoft.com/office/officeart/2005/8/layout/default"/>
    <dgm:cxn modelId="{4D610BB8-6723-4F8A-BC28-15F2D4E7A7DF}" type="presParOf" srcId="{A7488701-68B8-49F9-994D-8A427ABA2B15}" destId="{0C871282-9BBB-404F-9171-C32270DA9030}" srcOrd="10" destOrd="0" presId="urn:microsoft.com/office/officeart/2005/8/layout/default"/>
    <dgm:cxn modelId="{0D6C5352-C4DE-47DB-A640-D1923271F787}" type="presParOf" srcId="{A7488701-68B8-49F9-994D-8A427ABA2B15}" destId="{94595CD7-6CED-45E1-9267-3FF6DE3DBD9F}" srcOrd="11" destOrd="0" presId="urn:microsoft.com/office/officeart/2005/8/layout/default"/>
    <dgm:cxn modelId="{D0F7D101-8714-4B50-A951-F999A6F36446}" type="presParOf" srcId="{A7488701-68B8-49F9-994D-8A427ABA2B15}" destId="{CB4B5C3A-E83D-4ADE-BECC-045024B067D2}" srcOrd="12" destOrd="0" presId="urn:microsoft.com/office/officeart/2005/8/layout/default"/>
    <dgm:cxn modelId="{AD38993B-ADDB-4171-B5D1-BCA01487591A}" type="presParOf" srcId="{A7488701-68B8-49F9-994D-8A427ABA2B15}" destId="{A2EC476E-256D-4C97-9601-C18D03572775}" srcOrd="13" destOrd="0" presId="urn:microsoft.com/office/officeart/2005/8/layout/default"/>
    <dgm:cxn modelId="{03E3E36B-8ACE-4E22-94A2-BA782A78EA2F}" type="presParOf" srcId="{A7488701-68B8-49F9-994D-8A427ABA2B15}" destId="{DC1C3E33-D14B-4584-B18E-774D93405CF0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27BC258-5B48-42A0-B81C-8AEF0FF3354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E155BAE-0384-47B3-B810-1A9B35CCDF53}">
      <dgm:prSet/>
      <dgm:spPr/>
      <dgm:t>
        <a:bodyPr/>
        <a:lstStyle/>
        <a:p>
          <a:pPr rtl="0" eaLnBrk="1" latinLnBrk="0" hangingPunct="1"/>
          <a:r>
            <a:rPr lang="en-US" dirty="0"/>
            <a:t>Use Angular for two-way binding</a:t>
          </a:r>
        </a:p>
      </dgm:t>
    </dgm:pt>
    <dgm:pt modelId="{6AC3DD5F-15B1-4F5F-877A-566FB06DA60A}" type="parTrans" cxnId="{947524F0-F2C5-42AB-AAFB-FB8219DD2766}">
      <dgm:prSet/>
      <dgm:spPr/>
      <dgm:t>
        <a:bodyPr/>
        <a:lstStyle/>
        <a:p>
          <a:endParaRPr lang="en-US"/>
        </a:p>
      </dgm:t>
    </dgm:pt>
    <dgm:pt modelId="{48872194-D71C-4DB3-B109-DFEC6E585AAC}" type="sibTrans" cxnId="{947524F0-F2C5-42AB-AAFB-FB8219DD2766}">
      <dgm:prSet/>
      <dgm:spPr/>
      <dgm:t>
        <a:bodyPr/>
        <a:lstStyle/>
        <a:p>
          <a:endParaRPr lang="en-US"/>
        </a:p>
      </dgm:t>
    </dgm:pt>
    <dgm:pt modelId="{20AE5944-4DAD-4654-8DDE-305CD7B661C8}">
      <dgm:prSet/>
      <dgm:spPr/>
      <dgm:t>
        <a:bodyPr/>
        <a:lstStyle/>
        <a:p>
          <a:pPr rtl="0" eaLnBrk="1" latinLnBrk="0" hangingPunct="1"/>
          <a:r>
            <a:rPr lang="en-US"/>
            <a:t>Build a silo’d SPA</a:t>
          </a:r>
          <a:endParaRPr lang="en-US"/>
        </a:p>
      </dgm:t>
    </dgm:pt>
    <dgm:pt modelId="{BD7A0382-CFAD-47A4-B8FB-37CED3D563D3}" type="parTrans" cxnId="{10EE2F2E-CC97-4D1D-8514-976437AC21E1}">
      <dgm:prSet/>
      <dgm:spPr/>
      <dgm:t>
        <a:bodyPr/>
        <a:lstStyle/>
        <a:p>
          <a:endParaRPr lang="en-US"/>
        </a:p>
      </dgm:t>
    </dgm:pt>
    <dgm:pt modelId="{9E14ADAC-A158-47B6-ACD9-7185E9AE9659}" type="sibTrans" cxnId="{10EE2F2E-CC97-4D1D-8514-976437AC21E1}">
      <dgm:prSet/>
      <dgm:spPr/>
      <dgm:t>
        <a:bodyPr/>
        <a:lstStyle/>
        <a:p>
          <a:endParaRPr lang="en-US"/>
        </a:p>
      </dgm:t>
    </dgm:pt>
    <dgm:pt modelId="{B333971A-F738-4F7A-9B0A-4D6069251D4E}">
      <dgm:prSet/>
      <dgm:spPr/>
      <dgm:t>
        <a:bodyPr/>
        <a:lstStyle/>
        <a:p>
          <a:pPr rtl="0" eaLnBrk="1" latinLnBrk="0" hangingPunct="1"/>
          <a:r>
            <a:rPr lang="en-US"/>
            <a:t>Learn a client-side build tool</a:t>
          </a:r>
          <a:endParaRPr lang="en-US"/>
        </a:p>
      </dgm:t>
    </dgm:pt>
    <dgm:pt modelId="{020A9658-A0C3-4040-AC55-2424BADCE090}" type="parTrans" cxnId="{EBE8B5B6-B812-4124-937F-D42487C23774}">
      <dgm:prSet/>
      <dgm:spPr/>
      <dgm:t>
        <a:bodyPr/>
        <a:lstStyle/>
        <a:p>
          <a:endParaRPr lang="en-US"/>
        </a:p>
      </dgm:t>
    </dgm:pt>
    <dgm:pt modelId="{A9796940-046C-4E38-BC9E-CFEADC3EDA18}" type="sibTrans" cxnId="{EBE8B5B6-B812-4124-937F-D42487C23774}">
      <dgm:prSet/>
      <dgm:spPr/>
      <dgm:t>
        <a:bodyPr/>
        <a:lstStyle/>
        <a:p>
          <a:endParaRPr lang="en-US"/>
        </a:p>
      </dgm:t>
    </dgm:pt>
    <dgm:pt modelId="{360514F7-D65E-4D1C-BE40-D5B35FBB0546}">
      <dgm:prSet/>
      <dgm:spPr/>
      <dgm:t>
        <a:bodyPr/>
        <a:lstStyle/>
        <a:p>
          <a:pPr rtl="0" eaLnBrk="1" latinLnBrk="0" hangingPunct="1"/>
          <a:r>
            <a:rPr lang="en-US"/>
            <a:t>Go all in: build a SPA!</a:t>
          </a:r>
          <a:endParaRPr lang="en-US"/>
        </a:p>
      </dgm:t>
    </dgm:pt>
    <dgm:pt modelId="{097A0AB9-438C-4AB4-80B6-F9308049332B}" type="parTrans" cxnId="{84206BF8-8FD6-413B-B497-F94EDF6D44ED}">
      <dgm:prSet/>
      <dgm:spPr/>
      <dgm:t>
        <a:bodyPr/>
        <a:lstStyle/>
        <a:p>
          <a:endParaRPr lang="en-US"/>
        </a:p>
      </dgm:t>
    </dgm:pt>
    <dgm:pt modelId="{276B8339-776F-4F9E-9A57-AEF397D126D1}" type="sibTrans" cxnId="{84206BF8-8FD6-413B-B497-F94EDF6D44ED}">
      <dgm:prSet/>
      <dgm:spPr/>
      <dgm:t>
        <a:bodyPr/>
        <a:lstStyle/>
        <a:p>
          <a:endParaRPr lang="en-US"/>
        </a:p>
      </dgm:t>
    </dgm:pt>
    <dgm:pt modelId="{9F1DE928-CB9E-4539-A35C-EB5A02408E22}" type="pres">
      <dgm:prSet presAssocID="{827BC258-5B48-42A0-B81C-8AEF0FF33542}" presName="CompostProcess" presStyleCnt="0">
        <dgm:presLayoutVars>
          <dgm:dir/>
          <dgm:resizeHandles val="exact"/>
        </dgm:presLayoutVars>
      </dgm:prSet>
      <dgm:spPr/>
    </dgm:pt>
    <dgm:pt modelId="{EBB7D579-172E-40EF-AE1A-43538493B43F}" type="pres">
      <dgm:prSet presAssocID="{827BC258-5B48-42A0-B81C-8AEF0FF33542}" presName="arrow" presStyleLbl="bgShp" presStyleIdx="0" presStyleCnt="1"/>
      <dgm:spPr/>
    </dgm:pt>
    <dgm:pt modelId="{F0BA6A24-E9B5-4131-8B1B-13BB75F3F099}" type="pres">
      <dgm:prSet presAssocID="{827BC258-5B48-42A0-B81C-8AEF0FF33542}" presName="linearProcess" presStyleCnt="0"/>
      <dgm:spPr/>
    </dgm:pt>
    <dgm:pt modelId="{9A034C3C-D8A7-48D1-8838-8A66267778D4}" type="pres">
      <dgm:prSet presAssocID="{0E155BAE-0384-47B3-B810-1A9B35CCDF53}" presName="textNode" presStyleLbl="node1" presStyleIdx="0" presStyleCnt="4">
        <dgm:presLayoutVars>
          <dgm:bulletEnabled val="1"/>
        </dgm:presLayoutVars>
      </dgm:prSet>
      <dgm:spPr/>
    </dgm:pt>
    <dgm:pt modelId="{38F6F751-5657-4C06-BED5-B4DE93AC1FC4}" type="pres">
      <dgm:prSet presAssocID="{48872194-D71C-4DB3-B109-DFEC6E585AAC}" presName="sibTrans" presStyleCnt="0"/>
      <dgm:spPr/>
    </dgm:pt>
    <dgm:pt modelId="{7B775C74-E899-484F-A4A5-FBE360BBC752}" type="pres">
      <dgm:prSet presAssocID="{20AE5944-4DAD-4654-8DDE-305CD7B661C8}" presName="textNode" presStyleLbl="node1" presStyleIdx="1" presStyleCnt="4">
        <dgm:presLayoutVars>
          <dgm:bulletEnabled val="1"/>
        </dgm:presLayoutVars>
      </dgm:prSet>
      <dgm:spPr/>
    </dgm:pt>
    <dgm:pt modelId="{767A9D95-CE88-49F1-AAB0-8BC18394FD1B}" type="pres">
      <dgm:prSet presAssocID="{9E14ADAC-A158-47B6-ACD9-7185E9AE9659}" presName="sibTrans" presStyleCnt="0"/>
      <dgm:spPr/>
    </dgm:pt>
    <dgm:pt modelId="{B2F16DC9-C7F2-430B-8FE5-7FBA0C018474}" type="pres">
      <dgm:prSet presAssocID="{B333971A-F738-4F7A-9B0A-4D6069251D4E}" presName="textNode" presStyleLbl="node1" presStyleIdx="2" presStyleCnt="4">
        <dgm:presLayoutVars>
          <dgm:bulletEnabled val="1"/>
        </dgm:presLayoutVars>
      </dgm:prSet>
      <dgm:spPr/>
    </dgm:pt>
    <dgm:pt modelId="{674BAC7D-1B33-4CB0-AEC6-F5F52201C70F}" type="pres">
      <dgm:prSet presAssocID="{A9796940-046C-4E38-BC9E-CFEADC3EDA18}" presName="sibTrans" presStyleCnt="0"/>
      <dgm:spPr/>
    </dgm:pt>
    <dgm:pt modelId="{01676F37-02E5-4F97-AD21-38B23B7C1A64}" type="pres">
      <dgm:prSet presAssocID="{360514F7-D65E-4D1C-BE40-D5B35FBB0546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361B61D9-3E9F-4656-89FC-010AAED4E0D7}" type="presOf" srcId="{360514F7-D65E-4D1C-BE40-D5B35FBB0546}" destId="{01676F37-02E5-4F97-AD21-38B23B7C1A64}" srcOrd="0" destOrd="0" presId="urn:microsoft.com/office/officeart/2005/8/layout/hProcess9"/>
    <dgm:cxn modelId="{10EE2F2E-CC97-4D1D-8514-976437AC21E1}" srcId="{827BC258-5B48-42A0-B81C-8AEF0FF33542}" destId="{20AE5944-4DAD-4654-8DDE-305CD7B661C8}" srcOrd="1" destOrd="0" parTransId="{BD7A0382-CFAD-47A4-B8FB-37CED3D563D3}" sibTransId="{9E14ADAC-A158-47B6-ACD9-7185E9AE9659}"/>
    <dgm:cxn modelId="{C6A63A31-0619-47BE-A3E7-4151CB58E2A0}" type="presOf" srcId="{827BC258-5B48-42A0-B81C-8AEF0FF33542}" destId="{9F1DE928-CB9E-4539-A35C-EB5A02408E22}" srcOrd="0" destOrd="0" presId="urn:microsoft.com/office/officeart/2005/8/layout/hProcess9"/>
    <dgm:cxn modelId="{84206BF8-8FD6-413B-B497-F94EDF6D44ED}" srcId="{827BC258-5B48-42A0-B81C-8AEF0FF33542}" destId="{360514F7-D65E-4D1C-BE40-D5B35FBB0546}" srcOrd="3" destOrd="0" parTransId="{097A0AB9-438C-4AB4-80B6-F9308049332B}" sibTransId="{276B8339-776F-4F9E-9A57-AEF397D126D1}"/>
    <dgm:cxn modelId="{947524F0-F2C5-42AB-AAFB-FB8219DD2766}" srcId="{827BC258-5B48-42A0-B81C-8AEF0FF33542}" destId="{0E155BAE-0384-47B3-B810-1A9B35CCDF53}" srcOrd="0" destOrd="0" parTransId="{6AC3DD5F-15B1-4F5F-877A-566FB06DA60A}" sibTransId="{48872194-D71C-4DB3-B109-DFEC6E585AAC}"/>
    <dgm:cxn modelId="{57DFC453-4FE6-4D77-B698-1497D23B26B6}" type="presOf" srcId="{20AE5944-4DAD-4654-8DDE-305CD7B661C8}" destId="{7B775C74-E899-484F-A4A5-FBE360BBC752}" srcOrd="0" destOrd="0" presId="urn:microsoft.com/office/officeart/2005/8/layout/hProcess9"/>
    <dgm:cxn modelId="{BA9DF526-8CCA-4E0B-9E00-BBCE951C0236}" type="presOf" srcId="{0E155BAE-0384-47B3-B810-1A9B35CCDF53}" destId="{9A034C3C-D8A7-48D1-8838-8A66267778D4}" srcOrd="0" destOrd="0" presId="urn:microsoft.com/office/officeart/2005/8/layout/hProcess9"/>
    <dgm:cxn modelId="{EBE8B5B6-B812-4124-937F-D42487C23774}" srcId="{827BC258-5B48-42A0-B81C-8AEF0FF33542}" destId="{B333971A-F738-4F7A-9B0A-4D6069251D4E}" srcOrd="2" destOrd="0" parTransId="{020A9658-A0C3-4040-AC55-2424BADCE090}" sibTransId="{A9796940-046C-4E38-BC9E-CFEADC3EDA18}"/>
    <dgm:cxn modelId="{DA7C92F1-4D78-4346-BB5E-9B67AC4A8D93}" type="presOf" srcId="{B333971A-F738-4F7A-9B0A-4D6069251D4E}" destId="{B2F16DC9-C7F2-430B-8FE5-7FBA0C018474}" srcOrd="0" destOrd="0" presId="urn:microsoft.com/office/officeart/2005/8/layout/hProcess9"/>
    <dgm:cxn modelId="{17087981-ACE4-4382-971C-F43B62BF5746}" type="presParOf" srcId="{9F1DE928-CB9E-4539-A35C-EB5A02408E22}" destId="{EBB7D579-172E-40EF-AE1A-43538493B43F}" srcOrd="0" destOrd="0" presId="urn:microsoft.com/office/officeart/2005/8/layout/hProcess9"/>
    <dgm:cxn modelId="{2A49ACED-439F-491B-BE40-C8F3CCF7CF6F}" type="presParOf" srcId="{9F1DE928-CB9E-4539-A35C-EB5A02408E22}" destId="{F0BA6A24-E9B5-4131-8B1B-13BB75F3F099}" srcOrd="1" destOrd="0" presId="urn:microsoft.com/office/officeart/2005/8/layout/hProcess9"/>
    <dgm:cxn modelId="{0125F5EB-3B36-477E-88CB-BC592E185950}" type="presParOf" srcId="{F0BA6A24-E9B5-4131-8B1B-13BB75F3F099}" destId="{9A034C3C-D8A7-48D1-8838-8A66267778D4}" srcOrd="0" destOrd="0" presId="urn:microsoft.com/office/officeart/2005/8/layout/hProcess9"/>
    <dgm:cxn modelId="{5E1448F5-30D0-4E67-A099-B4EF085C5BF5}" type="presParOf" srcId="{F0BA6A24-E9B5-4131-8B1B-13BB75F3F099}" destId="{38F6F751-5657-4C06-BED5-B4DE93AC1FC4}" srcOrd="1" destOrd="0" presId="urn:microsoft.com/office/officeart/2005/8/layout/hProcess9"/>
    <dgm:cxn modelId="{2FC57D88-A1E6-44A7-8583-DDFBE49FB34F}" type="presParOf" srcId="{F0BA6A24-E9B5-4131-8B1B-13BB75F3F099}" destId="{7B775C74-E899-484F-A4A5-FBE360BBC752}" srcOrd="2" destOrd="0" presId="urn:microsoft.com/office/officeart/2005/8/layout/hProcess9"/>
    <dgm:cxn modelId="{38ACA9F7-32FB-4545-BBF6-5985CCCE8955}" type="presParOf" srcId="{F0BA6A24-E9B5-4131-8B1B-13BB75F3F099}" destId="{767A9D95-CE88-49F1-AAB0-8BC18394FD1B}" srcOrd="3" destOrd="0" presId="urn:microsoft.com/office/officeart/2005/8/layout/hProcess9"/>
    <dgm:cxn modelId="{0BE67BF7-67E9-49BF-9FFC-8B220E7AFF99}" type="presParOf" srcId="{F0BA6A24-E9B5-4131-8B1B-13BB75F3F099}" destId="{B2F16DC9-C7F2-430B-8FE5-7FBA0C018474}" srcOrd="4" destOrd="0" presId="urn:microsoft.com/office/officeart/2005/8/layout/hProcess9"/>
    <dgm:cxn modelId="{DB0480C4-A470-4F02-AD4E-1C5722FAB7F0}" type="presParOf" srcId="{F0BA6A24-E9B5-4131-8B1B-13BB75F3F099}" destId="{674BAC7D-1B33-4CB0-AEC6-F5F52201C70F}" srcOrd="5" destOrd="0" presId="urn:microsoft.com/office/officeart/2005/8/layout/hProcess9"/>
    <dgm:cxn modelId="{DB779D38-D180-4528-8450-558AEECF26D5}" type="presParOf" srcId="{F0BA6A24-E9B5-4131-8B1B-13BB75F3F099}" destId="{01676F37-02E5-4F97-AD21-38B23B7C1A6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75E725-44AA-4DD7-8F73-C618B59EF563}">
      <dsp:nvSpPr>
        <dsp:cNvPr id="0" name=""/>
        <dsp:cNvSpPr/>
      </dsp:nvSpPr>
      <dsp:spPr>
        <a:xfrm>
          <a:off x="0" y="19612"/>
          <a:ext cx="3999653" cy="754777"/>
        </a:xfrm>
        <a:prstGeom prst="roundRect">
          <a:avLst/>
        </a:prstGeom>
        <a:solidFill>
          <a:srgbClr val="92D050"/>
        </a:solidFill>
        <a:ln w="15875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Crash-course on AngularJS</a:t>
          </a:r>
          <a:endParaRPr lang="en-US" sz="1900" kern="1200"/>
        </a:p>
      </dsp:txBody>
      <dsp:txXfrm>
        <a:off x="36845" y="56457"/>
        <a:ext cx="3925963" cy="681087"/>
      </dsp:txXfrm>
    </dsp:sp>
    <dsp:sp modelId="{FAADFB9A-17C6-4A69-8134-78AA1AFDE3C4}">
      <dsp:nvSpPr>
        <dsp:cNvPr id="0" name=""/>
        <dsp:cNvSpPr/>
      </dsp:nvSpPr>
      <dsp:spPr>
        <a:xfrm>
          <a:off x="0" y="829110"/>
          <a:ext cx="3999653" cy="754777"/>
        </a:xfrm>
        <a:prstGeom prst="roundRect">
          <a:avLst/>
        </a:prstGeom>
        <a:solidFill>
          <a:srgbClr val="92D050"/>
        </a:solidFill>
        <a:ln w="15875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Using components with ASP.NET MVC &amp; Web API</a:t>
          </a:r>
          <a:endParaRPr lang="en-US" sz="1900" kern="1200"/>
        </a:p>
      </dsp:txBody>
      <dsp:txXfrm>
        <a:off x="36845" y="865955"/>
        <a:ext cx="3925963" cy="681087"/>
      </dsp:txXfrm>
    </dsp:sp>
    <dsp:sp modelId="{945AA094-100D-4CEB-8C0A-DD6F9D5DF374}">
      <dsp:nvSpPr>
        <dsp:cNvPr id="0" name=""/>
        <dsp:cNvSpPr/>
      </dsp:nvSpPr>
      <dsp:spPr>
        <a:xfrm>
          <a:off x="0" y="1638608"/>
          <a:ext cx="3999653" cy="754777"/>
        </a:xfrm>
        <a:prstGeom prst="roundRect">
          <a:avLst/>
        </a:prstGeom>
        <a:solidFill>
          <a:srgbClr val="92D050"/>
        </a:solidFill>
        <a:ln w="15875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UI Bootstrap</a:t>
          </a:r>
          <a:endParaRPr lang="en-US" sz="1900" kern="1200"/>
        </a:p>
      </dsp:txBody>
      <dsp:txXfrm>
        <a:off x="36845" y="1675453"/>
        <a:ext cx="3925963" cy="6810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09E05-CB53-4B88-9092-6B81815C9947}">
      <dsp:nvSpPr>
        <dsp:cNvPr id="0" name=""/>
        <dsp:cNvSpPr/>
      </dsp:nvSpPr>
      <dsp:spPr>
        <a:xfrm>
          <a:off x="0" y="50554"/>
          <a:ext cx="3462868" cy="551655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ASP.NET basics</a:t>
          </a:r>
        </a:p>
      </dsp:txBody>
      <dsp:txXfrm>
        <a:off x="26930" y="77484"/>
        <a:ext cx="3409008" cy="497795"/>
      </dsp:txXfrm>
    </dsp:sp>
    <dsp:sp modelId="{62F589DC-74F7-4BDC-8987-31FEAA339060}">
      <dsp:nvSpPr>
        <dsp:cNvPr id="0" name=""/>
        <dsp:cNvSpPr/>
      </dsp:nvSpPr>
      <dsp:spPr>
        <a:xfrm>
          <a:off x="0" y="668449"/>
          <a:ext cx="3462868" cy="551655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Client-side build tools</a:t>
          </a:r>
        </a:p>
      </dsp:txBody>
      <dsp:txXfrm>
        <a:off x="26930" y="695379"/>
        <a:ext cx="3409008" cy="497795"/>
      </dsp:txXfrm>
    </dsp:sp>
    <dsp:sp modelId="{66C3A2DD-8CEB-431C-AD0C-FAFA98289232}">
      <dsp:nvSpPr>
        <dsp:cNvPr id="0" name=""/>
        <dsp:cNvSpPr/>
      </dsp:nvSpPr>
      <dsp:spPr>
        <a:xfrm>
          <a:off x="0" y="1286344"/>
          <a:ext cx="3462868" cy="551655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Angular &lt; 1.5</a:t>
          </a:r>
        </a:p>
      </dsp:txBody>
      <dsp:txXfrm>
        <a:off x="26930" y="1313274"/>
        <a:ext cx="3409008" cy="497795"/>
      </dsp:txXfrm>
    </dsp:sp>
    <dsp:sp modelId="{297272F5-4D14-41EE-8300-18E4331EAAD7}">
      <dsp:nvSpPr>
        <dsp:cNvPr id="0" name=""/>
        <dsp:cNvSpPr/>
      </dsp:nvSpPr>
      <dsp:spPr>
        <a:xfrm>
          <a:off x="0" y="1904239"/>
          <a:ext cx="3462868" cy="551655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Angular 2.0!</a:t>
          </a:r>
        </a:p>
      </dsp:txBody>
      <dsp:txXfrm>
        <a:off x="26930" y="1931169"/>
        <a:ext cx="3409008" cy="4977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C8225-1C50-4A49-877C-469E564BACE7}">
      <dsp:nvSpPr>
        <dsp:cNvPr id="0" name=""/>
        <dsp:cNvSpPr/>
      </dsp:nvSpPr>
      <dsp:spPr>
        <a:xfrm>
          <a:off x="2946" y="492115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module</a:t>
          </a:r>
        </a:p>
      </dsp:txBody>
      <dsp:txXfrm>
        <a:off x="2946" y="492115"/>
        <a:ext cx="2337792" cy="1402675"/>
      </dsp:txXfrm>
    </dsp:sp>
    <dsp:sp modelId="{398A746F-44B1-498D-9E07-EA17810050F0}">
      <dsp:nvSpPr>
        <dsp:cNvPr id="0" name=""/>
        <dsp:cNvSpPr/>
      </dsp:nvSpPr>
      <dsp:spPr>
        <a:xfrm>
          <a:off x="2574518" y="492115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controller</a:t>
          </a:r>
        </a:p>
      </dsp:txBody>
      <dsp:txXfrm>
        <a:off x="2574518" y="492115"/>
        <a:ext cx="2337792" cy="1402675"/>
      </dsp:txXfrm>
    </dsp:sp>
    <dsp:sp modelId="{B1BAB61D-D629-4F87-9B87-29B0C019C94C}">
      <dsp:nvSpPr>
        <dsp:cNvPr id="0" name=""/>
        <dsp:cNvSpPr/>
      </dsp:nvSpPr>
      <dsp:spPr>
        <a:xfrm>
          <a:off x="5146089" y="492115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directive</a:t>
          </a:r>
        </a:p>
      </dsp:txBody>
      <dsp:txXfrm>
        <a:off x="5146089" y="492115"/>
        <a:ext cx="2337792" cy="1402675"/>
      </dsp:txXfrm>
    </dsp:sp>
    <dsp:sp modelId="{54A9B5D2-5D7B-4702-934A-856D6F8E2D0E}">
      <dsp:nvSpPr>
        <dsp:cNvPr id="0" name=""/>
        <dsp:cNvSpPr/>
      </dsp:nvSpPr>
      <dsp:spPr>
        <a:xfrm>
          <a:off x="7717661" y="492115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component</a:t>
          </a:r>
        </a:p>
      </dsp:txBody>
      <dsp:txXfrm>
        <a:off x="7717661" y="492115"/>
        <a:ext cx="2337792" cy="1402675"/>
      </dsp:txXfrm>
    </dsp:sp>
    <dsp:sp modelId="{E7E66561-E6A5-4C2F-AE73-6266DF1C7698}">
      <dsp:nvSpPr>
        <dsp:cNvPr id="0" name=""/>
        <dsp:cNvSpPr/>
      </dsp:nvSpPr>
      <dsp:spPr>
        <a:xfrm>
          <a:off x="2946" y="2128569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constant</a:t>
          </a:r>
        </a:p>
      </dsp:txBody>
      <dsp:txXfrm>
        <a:off x="2946" y="2128569"/>
        <a:ext cx="2337792" cy="1402675"/>
      </dsp:txXfrm>
    </dsp:sp>
    <dsp:sp modelId="{0C871282-9BBB-404F-9171-C32270DA9030}">
      <dsp:nvSpPr>
        <dsp:cNvPr id="0" name=""/>
        <dsp:cNvSpPr/>
      </dsp:nvSpPr>
      <dsp:spPr>
        <a:xfrm>
          <a:off x="2574518" y="2128569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value</a:t>
          </a:r>
        </a:p>
      </dsp:txBody>
      <dsp:txXfrm>
        <a:off x="2574518" y="2128569"/>
        <a:ext cx="2337792" cy="1402675"/>
      </dsp:txXfrm>
    </dsp:sp>
    <dsp:sp modelId="{CB4B5C3A-E83D-4ADE-BECC-045024B067D2}">
      <dsp:nvSpPr>
        <dsp:cNvPr id="0" name=""/>
        <dsp:cNvSpPr/>
      </dsp:nvSpPr>
      <dsp:spPr>
        <a:xfrm>
          <a:off x="5146089" y="2128569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filter</a:t>
          </a:r>
        </a:p>
      </dsp:txBody>
      <dsp:txXfrm>
        <a:off x="5146089" y="2128569"/>
        <a:ext cx="2337792" cy="1402675"/>
      </dsp:txXfrm>
    </dsp:sp>
    <dsp:sp modelId="{DC1C3E33-D14B-4584-B18E-774D93405CF0}">
      <dsp:nvSpPr>
        <dsp:cNvPr id="0" name=""/>
        <dsp:cNvSpPr/>
      </dsp:nvSpPr>
      <dsp:spPr>
        <a:xfrm>
          <a:off x="7717661" y="2128569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service, factory, provider…</a:t>
          </a:r>
        </a:p>
      </dsp:txBody>
      <dsp:txXfrm>
        <a:off x="7717661" y="2128569"/>
        <a:ext cx="2337792" cy="14026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C8225-1C50-4A49-877C-469E564BACE7}">
      <dsp:nvSpPr>
        <dsp:cNvPr id="0" name=""/>
        <dsp:cNvSpPr/>
      </dsp:nvSpPr>
      <dsp:spPr>
        <a:xfrm>
          <a:off x="2946" y="492115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module</a:t>
          </a:r>
        </a:p>
      </dsp:txBody>
      <dsp:txXfrm>
        <a:off x="2946" y="492115"/>
        <a:ext cx="2337792" cy="1402675"/>
      </dsp:txXfrm>
    </dsp:sp>
    <dsp:sp modelId="{398A746F-44B1-498D-9E07-EA17810050F0}">
      <dsp:nvSpPr>
        <dsp:cNvPr id="0" name=""/>
        <dsp:cNvSpPr/>
      </dsp:nvSpPr>
      <dsp:spPr>
        <a:xfrm>
          <a:off x="2574518" y="492115"/>
          <a:ext cx="2337792" cy="1402675"/>
        </a:xfrm>
        <a:prstGeom prst="rect">
          <a:avLst/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controller</a:t>
          </a:r>
        </a:p>
      </dsp:txBody>
      <dsp:txXfrm>
        <a:off x="2574518" y="492115"/>
        <a:ext cx="2337792" cy="1402675"/>
      </dsp:txXfrm>
    </dsp:sp>
    <dsp:sp modelId="{B1BAB61D-D629-4F87-9B87-29B0C019C94C}">
      <dsp:nvSpPr>
        <dsp:cNvPr id="0" name=""/>
        <dsp:cNvSpPr/>
      </dsp:nvSpPr>
      <dsp:spPr>
        <a:xfrm>
          <a:off x="5146089" y="492115"/>
          <a:ext cx="2337792" cy="1402675"/>
        </a:xfrm>
        <a:prstGeom prst="rect">
          <a:avLst/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directive</a:t>
          </a:r>
        </a:p>
      </dsp:txBody>
      <dsp:txXfrm>
        <a:off x="5146089" y="492115"/>
        <a:ext cx="2337792" cy="1402675"/>
      </dsp:txXfrm>
    </dsp:sp>
    <dsp:sp modelId="{54A9B5D2-5D7B-4702-934A-856D6F8E2D0E}">
      <dsp:nvSpPr>
        <dsp:cNvPr id="0" name=""/>
        <dsp:cNvSpPr/>
      </dsp:nvSpPr>
      <dsp:spPr>
        <a:xfrm>
          <a:off x="7717661" y="492115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component</a:t>
          </a:r>
        </a:p>
      </dsp:txBody>
      <dsp:txXfrm>
        <a:off x="7717661" y="492115"/>
        <a:ext cx="2337792" cy="1402675"/>
      </dsp:txXfrm>
    </dsp:sp>
    <dsp:sp modelId="{E7E66561-E6A5-4C2F-AE73-6266DF1C7698}">
      <dsp:nvSpPr>
        <dsp:cNvPr id="0" name=""/>
        <dsp:cNvSpPr/>
      </dsp:nvSpPr>
      <dsp:spPr>
        <a:xfrm>
          <a:off x="2946" y="2128569"/>
          <a:ext cx="2337792" cy="1402675"/>
        </a:xfrm>
        <a:prstGeom prst="rect">
          <a:avLst/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constant</a:t>
          </a:r>
        </a:p>
      </dsp:txBody>
      <dsp:txXfrm>
        <a:off x="2946" y="2128569"/>
        <a:ext cx="2337792" cy="1402675"/>
      </dsp:txXfrm>
    </dsp:sp>
    <dsp:sp modelId="{0C871282-9BBB-404F-9171-C32270DA9030}">
      <dsp:nvSpPr>
        <dsp:cNvPr id="0" name=""/>
        <dsp:cNvSpPr/>
      </dsp:nvSpPr>
      <dsp:spPr>
        <a:xfrm>
          <a:off x="2574518" y="2128569"/>
          <a:ext cx="2337792" cy="1402675"/>
        </a:xfrm>
        <a:prstGeom prst="rect">
          <a:avLst/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value</a:t>
          </a:r>
        </a:p>
      </dsp:txBody>
      <dsp:txXfrm>
        <a:off x="2574518" y="2128569"/>
        <a:ext cx="2337792" cy="1402675"/>
      </dsp:txXfrm>
    </dsp:sp>
    <dsp:sp modelId="{CB4B5C3A-E83D-4ADE-BECC-045024B067D2}">
      <dsp:nvSpPr>
        <dsp:cNvPr id="0" name=""/>
        <dsp:cNvSpPr/>
      </dsp:nvSpPr>
      <dsp:spPr>
        <a:xfrm>
          <a:off x="5146089" y="2128569"/>
          <a:ext cx="2337792" cy="1402675"/>
        </a:xfrm>
        <a:prstGeom prst="rect">
          <a:avLst/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filter</a:t>
          </a:r>
        </a:p>
      </dsp:txBody>
      <dsp:txXfrm>
        <a:off x="5146089" y="2128569"/>
        <a:ext cx="2337792" cy="1402675"/>
      </dsp:txXfrm>
    </dsp:sp>
    <dsp:sp modelId="{DC1C3E33-D14B-4584-B18E-774D93405CF0}">
      <dsp:nvSpPr>
        <dsp:cNvPr id="0" name=""/>
        <dsp:cNvSpPr/>
      </dsp:nvSpPr>
      <dsp:spPr>
        <a:xfrm>
          <a:off x="7717661" y="2128569"/>
          <a:ext cx="2337792" cy="1402675"/>
        </a:xfrm>
        <a:prstGeom prst="rect">
          <a:avLst/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service, factory, provider…</a:t>
          </a:r>
        </a:p>
      </dsp:txBody>
      <dsp:txXfrm>
        <a:off x="7717661" y="2128569"/>
        <a:ext cx="2337792" cy="14026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C8225-1C50-4A49-877C-469E564BACE7}">
      <dsp:nvSpPr>
        <dsp:cNvPr id="0" name=""/>
        <dsp:cNvSpPr/>
      </dsp:nvSpPr>
      <dsp:spPr>
        <a:xfrm>
          <a:off x="2946" y="492115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module</a:t>
          </a:r>
        </a:p>
      </dsp:txBody>
      <dsp:txXfrm>
        <a:off x="2946" y="492115"/>
        <a:ext cx="2337792" cy="1402675"/>
      </dsp:txXfrm>
    </dsp:sp>
    <dsp:sp modelId="{398A746F-44B1-498D-9E07-EA17810050F0}">
      <dsp:nvSpPr>
        <dsp:cNvPr id="0" name=""/>
        <dsp:cNvSpPr/>
      </dsp:nvSpPr>
      <dsp:spPr>
        <a:xfrm>
          <a:off x="2574518" y="492115"/>
          <a:ext cx="2337792" cy="1402675"/>
        </a:xfrm>
        <a:prstGeom prst="rect">
          <a:avLst/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controller</a:t>
          </a:r>
        </a:p>
      </dsp:txBody>
      <dsp:txXfrm>
        <a:off x="2574518" y="492115"/>
        <a:ext cx="2337792" cy="1402675"/>
      </dsp:txXfrm>
    </dsp:sp>
    <dsp:sp modelId="{B1BAB61D-D629-4F87-9B87-29B0C019C94C}">
      <dsp:nvSpPr>
        <dsp:cNvPr id="0" name=""/>
        <dsp:cNvSpPr/>
      </dsp:nvSpPr>
      <dsp:spPr>
        <a:xfrm>
          <a:off x="5146089" y="492115"/>
          <a:ext cx="2337792" cy="1402675"/>
        </a:xfrm>
        <a:prstGeom prst="rect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directive</a:t>
          </a:r>
        </a:p>
      </dsp:txBody>
      <dsp:txXfrm>
        <a:off x="5146089" y="492115"/>
        <a:ext cx="2337792" cy="1402675"/>
      </dsp:txXfrm>
    </dsp:sp>
    <dsp:sp modelId="{54A9B5D2-5D7B-4702-934A-856D6F8E2D0E}">
      <dsp:nvSpPr>
        <dsp:cNvPr id="0" name=""/>
        <dsp:cNvSpPr/>
      </dsp:nvSpPr>
      <dsp:spPr>
        <a:xfrm>
          <a:off x="7717661" y="492115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component</a:t>
          </a:r>
        </a:p>
      </dsp:txBody>
      <dsp:txXfrm>
        <a:off x="7717661" y="492115"/>
        <a:ext cx="2337792" cy="1402675"/>
      </dsp:txXfrm>
    </dsp:sp>
    <dsp:sp modelId="{E7E66561-E6A5-4C2F-AE73-6266DF1C7698}">
      <dsp:nvSpPr>
        <dsp:cNvPr id="0" name=""/>
        <dsp:cNvSpPr/>
      </dsp:nvSpPr>
      <dsp:spPr>
        <a:xfrm>
          <a:off x="2946" y="2128569"/>
          <a:ext cx="2337792" cy="1402675"/>
        </a:xfrm>
        <a:prstGeom prst="rect">
          <a:avLst/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constant</a:t>
          </a:r>
        </a:p>
      </dsp:txBody>
      <dsp:txXfrm>
        <a:off x="2946" y="2128569"/>
        <a:ext cx="2337792" cy="1402675"/>
      </dsp:txXfrm>
    </dsp:sp>
    <dsp:sp modelId="{0C871282-9BBB-404F-9171-C32270DA9030}">
      <dsp:nvSpPr>
        <dsp:cNvPr id="0" name=""/>
        <dsp:cNvSpPr/>
      </dsp:nvSpPr>
      <dsp:spPr>
        <a:xfrm>
          <a:off x="2574518" y="2128569"/>
          <a:ext cx="2337792" cy="1402675"/>
        </a:xfrm>
        <a:prstGeom prst="rect">
          <a:avLst/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value</a:t>
          </a:r>
        </a:p>
      </dsp:txBody>
      <dsp:txXfrm>
        <a:off x="2574518" y="2128569"/>
        <a:ext cx="2337792" cy="1402675"/>
      </dsp:txXfrm>
    </dsp:sp>
    <dsp:sp modelId="{CB4B5C3A-E83D-4ADE-BECC-045024B067D2}">
      <dsp:nvSpPr>
        <dsp:cNvPr id="0" name=""/>
        <dsp:cNvSpPr/>
      </dsp:nvSpPr>
      <dsp:spPr>
        <a:xfrm>
          <a:off x="5146089" y="2128569"/>
          <a:ext cx="2337792" cy="1402675"/>
        </a:xfrm>
        <a:prstGeom prst="rect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filter</a:t>
          </a:r>
        </a:p>
      </dsp:txBody>
      <dsp:txXfrm>
        <a:off x="5146089" y="2128569"/>
        <a:ext cx="2337792" cy="1402675"/>
      </dsp:txXfrm>
    </dsp:sp>
    <dsp:sp modelId="{DC1C3E33-D14B-4584-B18E-774D93405CF0}">
      <dsp:nvSpPr>
        <dsp:cNvPr id="0" name=""/>
        <dsp:cNvSpPr/>
      </dsp:nvSpPr>
      <dsp:spPr>
        <a:xfrm>
          <a:off x="7717661" y="2128569"/>
          <a:ext cx="2337792" cy="1402675"/>
        </a:xfrm>
        <a:prstGeom prst="rect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service, factory, provider…</a:t>
          </a:r>
        </a:p>
      </dsp:txBody>
      <dsp:txXfrm>
        <a:off x="7717661" y="2128569"/>
        <a:ext cx="2337792" cy="14026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7D579-172E-40EF-AE1A-43538493B43F}">
      <dsp:nvSpPr>
        <dsp:cNvPr id="0" name=""/>
        <dsp:cNvSpPr/>
      </dsp:nvSpPr>
      <dsp:spPr>
        <a:xfrm>
          <a:off x="754379" y="0"/>
          <a:ext cx="8549640" cy="402336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34C3C-D8A7-48D1-8838-8A66267778D4}">
      <dsp:nvSpPr>
        <dsp:cNvPr id="0" name=""/>
        <dsp:cNvSpPr/>
      </dsp:nvSpPr>
      <dsp:spPr>
        <a:xfrm>
          <a:off x="5034" y="1207008"/>
          <a:ext cx="2421284" cy="16093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Use Angular for two-way binding</a:t>
          </a:r>
        </a:p>
      </dsp:txBody>
      <dsp:txXfrm>
        <a:off x="83596" y="1285570"/>
        <a:ext cx="2264160" cy="1452220"/>
      </dsp:txXfrm>
    </dsp:sp>
    <dsp:sp modelId="{7B775C74-E899-484F-A4A5-FBE360BBC752}">
      <dsp:nvSpPr>
        <dsp:cNvPr id="0" name=""/>
        <dsp:cNvSpPr/>
      </dsp:nvSpPr>
      <dsp:spPr>
        <a:xfrm>
          <a:off x="2547383" y="1207008"/>
          <a:ext cx="2421284" cy="16093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Build a silo’d SPA</a:t>
          </a:r>
          <a:endParaRPr lang="en-US" sz="2900" kern="1200"/>
        </a:p>
      </dsp:txBody>
      <dsp:txXfrm>
        <a:off x="2625945" y="1285570"/>
        <a:ext cx="2264160" cy="1452220"/>
      </dsp:txXfrm>
    </dsp:sp>
    <dsp:sp modelId="{B2F16DC9-C7F2-430B-8FE5-7FBA0C018474}">
      <dsp:nvSpPr>
        <dsp:cNvPr id="0" name=""/>
        <dsp:cNvSpPr/>
      </dsp:nvSpPr>
      <dsp:spPr>
        <a:xfrm>
          <a:off x="5089732" y="1207008"/>
          <a:ext cx="2421284" cy="16093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Learn a client-side build tool</a:t>
          </a:r>
          <a:endParaRPr lang="en-US" sz="2900" kern="1200"/>
        </a:p>
      </dsp:txBody>
      <dsp:txXfrm>
        <a:off x="5168294" y="1285570"/>
        <a:ext cx="2264160" cy="1452220"/>
      </dsp:txXfrm>
    </dsp:sp>
    <dsp:sp modelId="{01676F37-02E5-4F97-AD21-38B23B7C1A64}">
      <dsp:nvSpPr>
        <dsp:cNvPr id="0" name=""/>
        <dsp:cNvSpPr/>
      </dsp:nvSpPr>
      <dsp:spPr>
        <a:xfrm>
          <a:off x="7632081" y="1207008"/>
          <a:ext cx="2421284" cy="16093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Go all in: build a SPA!</a:t>
          </a:r>
          <a:endParaRPr lang="en-US" sz="2900" kern="1200"/>
        </a:p>
      </dsp:txBody>
      <dsp:txXfrm>
        <a:off x="7710643" y="1285570"/>
        <a:ext cx="2264160" cy="1452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5D50C-C42D-4000-9F73-2F28C03D64DA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9C14C-735C-4A77-BFB1-1323CBB18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30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C14C-735C-4A77-BFB1-1323CBB18B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59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C14C-735C-4A77-BFB1-1323CBB18B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53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C14C-735C-4A77-BFB1-1323CBB18B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16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C14C-735C-4A77-BFB1-1323CBB18B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12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C14C-735C-4A77-BFB1-1323CBB18B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99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C14C-735C-4A77-BFB1-1323CBB18B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1B4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767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2058-0277-4C71-9EB4-3827F485878F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3601-163C-455F-B52E-C8D77FC7884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62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2058-0277-4C71-9EB4-3827F485878F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3601-163C-455F-B52E-C8D77FC78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76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2058-0277-4C71-9EB4-3827F485878F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3601-163C-455F-B52E-C8D77FC78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7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2058-0277-4C71-9EB4-3827F485878F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3601-163C-455F-B52E-C8D77FC7884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483723" y="6443601"/>
            <a:ext cx="1626976" cy="380326"/>
            <a:chOff x="9585507" y="6459785"/>
            <a:chExt cx="1626976" cy="380326"/>
          </a:xfrm>
        </p:grpSpPr>
        <p:sp>
          <p:nvSpPr>
            <p:cNvPr id="7" name="Rectangle 6"/>
            <p:cNvSpPr/>
            <p:nvPr userDrawn="1"/>
          </p:nvSpPr>
          <p:spPr>
            <a:xfrm>
              <a:off x="9585507" y="6459785"/>
              <a:ext cx="1626976" cy="380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7081" y="6483826"/>
              <a:ext cx="1183828" cy="332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280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2058-0277-4C71-9EB4-3827F485878F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3601-163C-455F-B52E-C8D77FC7884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638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2058-0277-4C71-9EB4-3827F485878F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3601-163C-455F-B52E-C8D77FC7884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483723" y="6443601"/>
            <a:ext cx="1626976" cy="380326"/>
            <a:chOff x="9585507" y="6459785"/>
            <a:chExt cx="1626976" cy="380326"/>
          </a:xfrm>
        </p:grpSpPr>
        <p:sp>
          <p:nvSpPr>
            <p:cNvPr id="10" name="Rectangle 9"/>
            <p:cNvSpPr/>
            <p:nvPr userDrawn="1"/>
          </p:nvSpPr>
          <p:spPr>
            <a:xfrm>
              <a:off x="9585507" y="6459785"/>
              <a:ext cx="1626976" cy="380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7081" y="6483826"/>
              <a:ext cx="1183828" cy="332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8154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2058-0277-4C71-9EB4-3827F485878F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3601-163C-455F-B52E-C8D77FC78842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0483723" y="6443601"/>
            <a:ext cx="1626976" cy="380326"/>
            <a:chOff x="9585507" y="6459785"/>
            <a:chExt cx="1626976" cy="380326"/>
          </a:xfrm>
        </p:grpSpPr>
        <p:sp>
          <p:nvSpPr>
            <p:cNvPr id="12" name="Rectangle 11"/>
            <p:cNvSpPr/>
            <p:nvPr userDrawn="1"/>
          </p:nvSpPr>
          <p:spPr>
            <a:xfrm>
              <a:off x="9585507" y="6459785"/>
              <a:ext cx="1626976" cy="380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7081" y="6483826"/>
              <a:ext cx="1183828" cy="332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813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2058-0277-4C71-9EB4-3827F485878F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3601-163C-455F-B52E-C8D77FC78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79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2058-0277-4C71-9EB4-3827F485878F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3601-163C-455F-B52E-C8D77FC78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14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4A72058-0277-4C71-9EB4-3827F485878F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FA3601-163C-455F-B52E-C8D77FC78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46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2058-0277-4C71-9EB4-3827F485878F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A3601-163C-455F-B52E-C8D77FC78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5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1B4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67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A72058-0277-4C71-9EB4-3827F485878F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3FA3601-163C-455F-B52E-C8D77FC7884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20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rycatchfail.com/" TargetMode="External"/><Relationship Id="rId2" Type="http://schemas.openxmlformats.org/officeDocument/2006/relationships/hyperlink" Target="http://twitter.com/matthoneycut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trycatchfail.com/" TargetMode="External"/><Relationship Id="rId3" Type="http://schemas.openxmlformats.org/officeDocument/2006/relationships/hyperlink" Target="https://goo.gl/yUB5oD" TargetMode="External"/><Relationship Id="rId7" Type="http://schemas.openxmlformats.org/officeDocument/2006/relationships/hyperlink" Target="mailto:mbhoneycutt@gmail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goo.gl/ztMMWq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                   for ASP.NET Developers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Matt Honeycutt</a:t>
            </a:r>
          </a:p>
          <a:p>
            <a:r>
              <a:rPr lang="en-US" dirty="0">
                <a:hlinkClick r:id="rId2"/>
              </a:rPr>
              <a:t>@</a:t>
            </a:r>
            <a:r>
              <a:rPr lang="en-US" dirty="0" err="1">
                <a:hlinkClick r:id="rId2"/>
              </a:rPr>
              <a:t>matthoneycutt</a:t>
            </a:r>
            <a:endParaRPr lang="en-US" dirty="0"/>
          </a:p>
          <a:p>
            <a:r>
              <a:rPr lang="en-US" dirty="0">
                <a:hlinkClick r:id="rId3"/>
              </a:rPr>
              <a:t>http://trycatchfail.com</a:t>
            </a:r>
            <a:r>
              <a:rPr lang="en-US" dirty="0"/>
              <a:t> </a:t>
            </a:r>
          </a:p>
        </p:txBody>
      </p:sp>
      <p:pic>
        <p:nvPicPr>
          <p:cNvPr id="1026" name="Picture 2" descr="https://angularjs.org/img/AngularJS-lar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843" y="2236371"/>
            <a:ext cx="3774313" cy="106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823" y="4540287"/>
            <a:ext cx="2346621" cy="146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64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30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Bootstrap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93021" y="1845735"/>
            <a:ext cx="6562659" cy="4023360"/>
          </a:xfrm>
        </p:spPr>
        <p:txBody>
          <a:bodyPr/>
          <a:lstStyle/>
          <a:p>
            <a:r>
              <a:rPr lang="en-US" dirty="0"/>
              <a:t>“Bootstrap components written in pure AngularJS…”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2" descr="http://angular-ui.github.io/logo/UI_Shield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270234"/>
            <a:ext cx="2905071" cy="290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486" y="2459092"/>
            <a:ext cx="5495925" cy="1771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486" y="4668918"/>
            <a:ext cx="48006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3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74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get started?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6438970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0126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B7D579-172E-40EF-AE1A-43538493B4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BB7D579-172E-40EF-AE1A-43538493B4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034C3C-D8A7-48D1-8838-8A6626777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9A034C3C-D8A7-48D1-8838-8A66267778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775C74-E899-484F-A4A5-FBE360BBC7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7B775C74-E899-484F-A4A5-FBE360BBC7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F16DC9-C7F2-430B-8FE5-7FBA0C018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B2F16DC9-C7F2-430B-8FE5-7FBA0C0184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676F37-02E5-4F97-AD21-38B23B7C1A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01676F37-02E5-4F97-AD21-38B23B7C1A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grpSp>
        <p:nvGrpSpPr>
          <p:cNvPr id="2053" name="Group 2052"/>
          <p:cNvGrpSpPr/>
          <p:nvPr/>
        </p:nvGrpSpPr>
        <p:grpSpPr>
          <a:xfrm>
            <a:off x="297008" y="2042653"/>
            <a:ext cx="2579360" cy="2702932"/>
            <a:chOff x="349560" y="2042653"/>
            <a:chExt cx="2579360" cy="2702932"/>
          </a:xfrm>
        </p:grpSpPr>
        <p:sp>
          <p:nvSpPr>
            <p:cNvPr id="7" name="Rectangle 6"/>
            <p:cNvSpPr/>
            <p:nvPr/>
          </p:nvSpPr>
          <p:spPr>
            <a:xfrm>
              <a:off x="1063601" y="2042653"/>
              <a:ext cx="1151277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800" dirty="0">
                  <a:solidFill>
                    <a:schemeClr val="bg2">
                      <a:lumMod val="50000"/>
                    </a:schemeClr>
                  </a:solidFill>
                  <a:latin typeface="FontAwesome" pitchFamily="50" charset="0"/>
                </a:rPr>
                <a:t></a:t>
              </a:r>
              <a:endParaRPr lang="en-US" sz="88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9560" y="3489203"/>
              <a:ext cx="25793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SAMPLE CODE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9594" y="4345475"/>
              <a:ext cx="25592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hlinkClick r:id="rId3"/>
                </a:rPr>
                <a:t>https://goo.gl/yUB5oD</a:t>
              </a:r>
              <a:endParaRPr lang="en-US" sz="2000" dirty="0"/>
            </a:p>
          </p:txBody>
        </p:sp>
      </p:grpSp>
      <p:grpSp>
        <p:nvGrpSpPr>
          <p:cNvPr id="2052" name="Group 2051"/>
          <p:cNvGrpSpPr/>
          <p:nvPr/>
        </p:nvGrpSpPr>
        <p:grpSpPr>
          <a:xfrm>
            <a:off x="3287847" y="2299203"/>
            <a:ext cx="2755434" cy="2436136"/>
            <a:chOff x="3409369" y="2299203"/>
            <a:chExt cx="2755434" cy="2436136"/>
          </a:xfrm>
        </p:grpSpPr>
        <p:pic>
          <p:nvPicPr>
            <p:cNvPr id="2050" name="Picture 2" descr="https://angularjs.org/img/ng-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4174" y="2299203"/>
              <a:ext cx="885825" cy="933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3627762" y="3489202"/>
              <a:ext cx="23186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STYLE GUIDE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409369" y="4335229"/>
              <a:ext cx="27554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hlinkClick r:id="rId5"/>
                </a:rPr>
                <a:t>https://goo.gl/ztMMWq</a:t>
              </a:r>
              <a:endParaRPr lang="en-US" sz="2000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3154035" y="2548685"/>
            <a:ext cx="0" cy="170267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1" name="Group 2050"/>
          <p:cNvGrpSpPr/>
          <p:nvPr/>
        </p:nvGrpSpPr>
        <p:grpSpPr>
          <a:xfrm>
            <a:off x="6215817" y="2299203"/>
            <a:ext cx="2945615" cy="2436136"/>
            <a:chOff x="6329399" y="2299203"/>
            <a:chExt cx="2945615" cy="243613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6557" y="2299203"/>
              <a:ext cx="691300" cy="110082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621435" y="3489202"/>
              <a:ext cx="23615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CONSULTING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29399" y="4335229"/>
              <a:ext cx="2945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hlinkClick r:id="rId7"/>
                </a:rPr>
                <a:t>mbhoneycutt@gmail.com</a:t>
              </a:r>
              <a:r>
                <a:rPr lang="en-US" sz="2000" dirty="0"/>
                <a:t> </a:t>
              </a:r>
            </a:p>
          </p:txBody>
        </p:sp>
      </p:grpSp>
      <p:grpSp>
        <p:nvGrpSpPr>
          <p:cNvPr id="2049" name="Group 2048"/>
          <p:cNvGrpSpPr/>
          <p:nvPr/>
        </p:nvGrpSpPr>
        <p:grpSpPr>
          <a:xfrm>
            <a:off x="9215636" y="2047849"/>
            <a:ext cx="2616229" cy="2697736"/>
            <a:chOff x="9268188" y="2047849"/>
            <a:chExt cx="2616229" cy="2697736"/>
          </a:xfrm>
        </p:grpSpPr>
        <p:sp>
          <p:nvSpPr>
            <p:cNvPr id="30" name="Rectangle 29"/>
            <p:cNvSpPr/>
            <p:nvPr/>
          </p:nvSpPr>
          <p:spPr>
            <a:xfrm>
              <a:off x="10000663" y="2047849"/>
              <a:ext cx="1151277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800" dirty="0">
                  <a:solidFill>
                    <a:schemeClr val="bg2">
                      <a:lumMod val="50000"/>
                    </a:schemeClr>
                  </a:solidFill>
                  <a:latin typeface="FontAwesome" pitchFamily="50" charset="0"/>
                </a:rPr>
                <a:t></a:t>
              </a:r>
              <a:endParaRPr lang="en-US" sz="88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024421" y="3489202"/>
              <a:ext cx="11037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BLOG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268188" y="4345475"/>
              <a:ext cx="26162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hlinkClick r:id="rId8"/>
                </a:rPr>
                <a:t>http://trycatchfail.com</a:t>
              </a:r>
              <a:r>
                <a:rPr lang="en-US" sz="2000" dirty="0"/>
                <a:t> </a:t>
              </a:r>
            </a:p>
          </p:txBody>
        </p:sp>
      </p:grpSp>
      <p:cxnSp>
        <p:nvCxnSpPr>
          <p:cNvPr id="40" name="Straight Connector 39"/>
          <p:cNvCxnSpPr/>
          <p:nvPr/>
        </p:nvCxnSpPr>
        <p:spPr>
          <a:xfrm>
            <a:off x="6177096" y="2548685"/>
            <a:ext cx="0" cy="170267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200157" y="2548685"/>
            <a:ext cx="0" cy="170267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343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I sign up for??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cover…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54828271"/>
              </p:ext>
            </p:extLst>
          </p:nvPr>
        </p:nvGraphicFramePr>
        <p:xfrm>
          <a:off x="1097280" y="2582334"/>
          <a:ext cx="3999653" cy="241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But we won’t get in to…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939453806"/>
              </p:ext>
            </p:extLst>
          </p:nvPr>
        </p:nvGraphicFramePr>
        <p:xfrm>
          <a:off x="6217920" y="2488883"/>
          <a:ext cx="3462868" cy="2506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84529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775E725-44AA-4DD7-8F73-C618B59EF5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C775E725-44AA-4DD7-8F73-C618B59EF5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AADFB9A-17C6-4A69-8134-78AA1AFDE3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FAADFB9A-17C6-4A69-8134-78AA1AFDE3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45AA094-100D-4CEB-8C0A-DD6F9D5DF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945AA094-100D-4CEB-8C0A-DD6F9D5DF3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5E09E05-CB53-4B88-9092-6B81815C99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graphicEl>
                                              <a:dgm id="{B5E09E05-CB53-4B88-9092-6B81815C99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2F589DC-74F7-4BDC-8987-31FEAA3390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graphicEl>
                                              <a:dgm id="{62F589DC-74F7-4BDC-8987-31FEAA3390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6C3A2DD-8CEB-431C-AD0C-FAFA982892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graphicEl>
                                              <a:dgm id="{66C3A2DD-8CEB-431C-AD0C-FAFA982892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97272F5-4D14-41EE-8300-18E4331EAA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graphicEl>
                                              <a:dgm id="{297272F5-4D14-41EE-8300-18E4331EAA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Graphic spid="8" grpId="0" uiExpand="1">
        <p:bldSub>
          <a:bldDgm bld="one"/>
        </p:bldSub>
      </p:bldGraphic>
      <p:bldP spid="5" grpId="0" build="p"/>
      <p:bldGraphic spid="10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version of AngularJS?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6" r="52979" b="13371"/>
          <a:stretch/>
        </p:blipFill>
        <p:spPr>
          <a:xfrm>
            <a:off x="1097280" y="1828799"/>
            <a:ext cx="3799424" cy="4256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47" t="7606" b="13371"/>
          <a:stretch/>
        </p:blipFill>
        <p:spPr>
          <a:xfrm>
            <a:off x="7006262" y="1828799"/>
            <a:ext cx="4149418" cy="425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95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version of ASP.NET?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3" t="5821" r="4117" b="10529"/>
          <a:stretch/>
        </p:blipFill>
        <p:spPr>
          <a:xfrm>
            <a:off x="7520856" y="1845734"/>
            <a:ext cx="3634824" cy="425678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97280" y="1845734"/>
            <a:ext cx="3799424" cy="4256784"/>
            <a:chOff x="1097280" y="1845734"/>
            <a:chExt cx="3799424" cy="425678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06" r="52979" b="13371"/>
            <a:stretch/>
          </p:blipFill>
          <p:spPr>
            <a:xfrm>
              <a:off x="1097280" y="1845734"/>
              <a:ext cx="3799424" cy="425678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2" t="67249" r="84118" b="20822"/>
            <a:stretch/>
          </p:blipFill>
          <p:spPr>
            <a:xfrm>
              <a:off x="1683533" y="5044965"/>
              <a:ext cx="607722" cy="388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0074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AngularJS (1.5) Overview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ASP.NET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AngularJs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8166" y="2686384"/>
            <a:ext cx="7462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 </a:t>
            </a:r>
          </a:p>
          <a:p>
            <a:endParaRPr lang="en-US" sz="4000" dirty="0"/>
          </a:p>
          <a:p>
            <a:r>
              <a:rPr lang="en-US" sz="4000" dirty="0"/>
              <a:t>V</a:t>
            </a:r>
          </a:p>
          <a:p>
            <a:endParaRPr lang="en-US" sz="4000" dirty="0"/>
          </a:p>
          <a:p>
            <a:r>
              <a:rPr lang="en-US" sz="4000" dirty="0"/>
              <a:t>C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814233"/>
            <a:ext cx="3514725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3771370"/>
            <a:ext cx="3914775" cy="10001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2881576"/>
            <a:ext cx="3476625" cy="2952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920" y="2881576"/>
            <a:ext cx="2847975" cy="295275"/>
          </a:xfrm>
          <a:prstGeom prst="rect">
            <a:avLst/>
          </a:prstGeom>
        </p:spPr>
      </p:pic>
      <p:pic>
        <p:nvPicPr>
          <p:cNvPr id="21" name="Content Placeholder 20"/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217920" y="5339204"/>
            <a:ext cx="4705350" cy="314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79" y="5339204"/>
            <a:ext cx="3514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7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AngularJS (1.5) Overview</a:t>
            </a:r>
            <a:endParaRPr lang="en-US" dirty="0"/>
          </a:p>
        </p:txBody>
      </p:sp>
      <p:graphicFrame>
        <p:nvGraphicFramePr>
          <p:cNvPr id="27" name="Content Placeholder 2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118765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9260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AngularJS (1.5) Overview</a:t>
            </a:r>
            <a:endParaRPr lang="en-US" dirty="0"/>
          </a:p>
        </p:txBody>
      </p:sp>
      <p:graphicFrame>
        <p:nvGraphicFramePr>
          <p:cNvPr id="27" name="Content Placeholder 2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306126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2609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AngularJS (1.5) Overview</a:t>
            </a:r>
            <a:endParaRPr lang="en-US" dirty="0"/>
          </a:p>
        </p:txBody>
      </p:sp>
      <p:graphicFrame>
        <p:nvGraphicFramePr>
          <p:cNvPr id="27" name="Content Placeholder 2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6077229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3986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Zombie Apocalypse is coming…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1281" y="1846263"/>
            <a:ext cx="7449763" cy="4022725"/>
          </a:xfrm>
          <a:prstGeom prst="rect">
            <a:avLst/>
          </a:prstGeom>
        </p:spPr>
      </p:pic>
      <p:pic>
        <p:nvPicPr>
          <p:cNvPr id="1026" name="Picture 2" descr="http://www.trilobite.org/doom/graphics/formerhuma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1" y="2323332"/>
            <a:ext cx="811377" cy="8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3.bp.blogspot.com/-_7GGyE-7M64/VsjR6aV4LzI/AAAAAAAAZj8/e2BVGDes47Y/s1600/de0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89" y="3857625"/>
            <a:ext cx="734103" cy="8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trilobite.org/doom/graphics/formerhuma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107" y="3773759"/>
            <a:ext cx="811377" cy="8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3.bp.blogspot.com/-_7GGyE-7M64/VsjR6aV4LzI/AAAAAAAAZj8/e2BVGDes47Y/s1600/de0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4433" y="2432433"/>
            <a:ext cx="734103" cy="8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trilobite.org/doom/graphics/formerhuma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529" y="5057611"/>
            <a:ext cx="811377" cy="81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355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Heroic Blu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3064</TotalTime>
  <Words>201</Words>
  <Application>Microsoft Office PowerPoint</Application>
  <PresentationFormat>Widescreen</PresentationFormat>
  <Paragraphs>78</Paragraphs>
  <Slides>14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FontAwesome</vt:lpstr>
      <vt:lpstr>Retrospect</vt:lpstr>
      <vt:lpstr>Intro to                    for ASP.NET Developers</vt:lpstr>
      <vt:lpstr>What did I sign up for??</vt:lpstr>
      <vt:lpstr>Which version of AngularJS?</vt:lpstr>
      <vt:lpstr>Which version of ASP.NET? </vt:lpstr>
      <vt:lpstr>AngularJS (1.5) Overview</vt:lpstr>
      <vt:lpstr>AngularJS (1.5) Overview</vt:lpstr>
      <vt:lpstr>AngularJS (1.5) Overview</vt:lpstr>
      <vt:lpstr>AngularJS (1.5) Overview</vt:lpstr>
      <vt:lpstr>The Zombie Apocalypse is coming…</vt:lpstr>
      <vt:lpstr>DEMOS!!!</vt:lpstr>
      <vt:lpstr>UI Bootstrap</vt:lpstr>
      <vt:lpstr>DEMOS!!!</vt:lpstr>
      <vt:lpstr>How do I get started?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                        for ASP.NET Developers</dc:title>
  <dc:creator>Matt Honeycutt</dc:creator>
  <cp:lastModifiedBy>Matt Honeycutt</cp:lastModifiedBy>
  <cp:revision>49</cp:revision>
  <dcterms:created xsi:type="dcterms:W3CDTF">2016-06-04T18:18:03Z</dcterms:created>
  <dcterms:modified xsi:type="dcterms:W3CDTF">2016-06-07T01:06:11Z</dcterms:modified>
</cp:coreProperties>
</file>